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 id="2147484161" r:id="rId2"/>
    <p:sldMasterId id="2147484329" r:id="rId3"/>
  </p:sldMasterIdLst>
  <p:notesMasterIdLst>
    <p:notesMasterId r:id="rId25"/>
  </p:notesMasterIdLst>
  <p:handoutMasterIdLst>
    <p:handoutMasterId r:id="rId26"/>
  </p:handoutMasterIdLst>
  <p:sldIdLst>
    <p:sldId id="260" r:id="rId4"/>
    <p:sldId id="261" r:id="rId5"/>
    <p:sldId id="265" r:id="rId6"/>
    <p:sldId id="266" r:id="rId7"/>
    <p:sldId id="285" r:id="rId8"/>
    <p:sldId id="267" r:id="rId9"/>
    <p:sldId id="268" r:id="rId10"/>
    <p:sldId id="269" r:id="rId11"/>
    <p:sldId id="270" r:id="rId12"/>
    <p:sldId id="271" r:id="rId13"/>
    <p:sldId id="272" r:id="rId14"/>
    <p:sldId id="273" r:id="rId15"/>
    <p:sldId id="274" r:id="rId16"/>
    <p:sldId id="287" r:id="rId17"/>
    <p:sldId id="276" r:id="rId18"/>
    <p:sldId id="286" r:id="rId19"/>
    <p:sldId id="278" r:id="rId20"/>
    <p:sldId id="279" r:id="rId21"/>
    <p:sldId id="280" r:id="rId22"/>
    <p:sldId id="281" r:id="rId23"/>
    <p:sldId id="282" r:id="rId24"/>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828">
          <p15:clr>
            <a:srgbClr val="A4A3A4"/>
          </p15:clr>
        </p15:guide>
        <p15:guide id="2" orient="horz" pos="1850">
          <p15:clr>
            <a:srgbClr val="A4A3A4"/>
          </p15:clr>
        </p15:guide>
        <p15:guide id="3" orient="horz" pos="1918">
          <p15:clr>
            <a:srgbClr val="A4A3A4"/>
          </p15:clr>
        </p15:guide>
        <p15:guide id="4" orient="horz" pos="2780">
          <p15:clr>
            <a:srgbClr val="A4A3A4"/>
          </p15:clr>
        </p15:guide>
        <p15:guide id="5" orient="horz" pos="2848">
          <p15:clr>
            <a:srgbClr val="A4A3A4"/>
          </p15:clr>
        </p15:guide>
        <p15:guide id="6" orient="horz" pos="3710">
          <p15:clr>
            <a:srgbClr val="A4A3A4"/>
          </p15:clr>
        </p15:guide>
        <p15:guide id="7" orient="horz" pos="3868">
          <p15:clr>
            <a:srgbClr val="A4A3A4"/>
          </p15:clr>
        </p15:guide>
        <p15:guide id="8" orient="horz" pos="987">
          <p15:clr>
            <a:srgbClr val="A4A3A4"/>
          </p15:clr>
        </p15:guide>
        <p15:guide id="9" pos="2846">
          <p15:clr>
            <a:srgbClr val="A4A3A4"/>
          </p15:clr>
        </p15:guide>
        <p15:guide id="10" pos="158">
          <p15:clr>
            <a:srgbClr val="A4A3A4"/>
          </p15:clr>
        </p15:guide>
        <p15:guide id="11" pos="5601">
          <p15:clr>
            <a:srgbClr val="A4A3A4"/>
          </p15:clr>
        </p15:guide>
        <p15:guide id="12" pos="2915">
          <p15:clr>
            <a:srgbClr val="A4A3A4"/>
          </p15:clr>
        </p15:guide>
        <p15:guide id="13" pos="1928">
          <p15:clr>
            <a:srgbClr val="A4A3A4"/>
          </p15:clr>
        </p15:guide>
        <p15:guide id="14" pos="1995">
          <p15:clr>
            <a:srgbClr val="A4A3A4"/>
          </p15:clr>
        </p15:guide>
        <p15:guide id="15" pos="3765">
          <p15:clr>
            <a:srgbClr val="A4A3A4"/>
          </p15:clr>
        </p15:guide>
        <p15:guide id="16" pos="3833">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33"/>
    <a:srgbClr val="999999"/>
    <a:srgbClr val="6666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5853" autoAdjust="0"/>
    <p:restoredTop sz="94660"/>
  </p:normalViewPr>
  <p:slideViewPr>
    <p:cSldViewPr snapToGrid="0">
      <p:cViewPr varScale="1">
        <p:scale>
          <a:sx n="102" d="100"/>
          <a:sy n="102" d="100"/>
        </p:scale>
        <p:origin x="678" y="102"/>
      </p:cViewPr>
      <p:guideLst>
        <p:guide orient="horz" pos="828"/>
        <p:guide orient="horz" pos="1850"/>
        <p:guide orient="horz" pos="1918"/>
        <p:guide orient="horz" pos="2780"/>
        <p:guide orient="horz" pos="2848"/>
        <p:guide orient="horz" pos="3710"/>
        <p:guide orient="horz" pos="3868"/>
        <p:guide orient="horz" pos="987"/>
        <p:guide pos="2846"/>
        <p:guide pos="158"/>
        <p:guide pos="5601"/>
        <p:guide pos="2915"/>
        <p:guide pos="1928"/>
        <p:guide pos="1995"/>
        <p:guide pos="3765"/>
        <p:guide pos="3833"/>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77" d="100"/>
          <a:sy n="77" d="100"/>
        </p:scale>
        <p:origin x="-2136" y="-8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wrap="square" lIns="93177" tIns="46589" rIns="93177" bIns="46589" numCol="1" anchor="t" anchorCtr="0" compatLnSpc="1">
            <a:prstTxWarp prst="textNoShape">
              <a:avLst/>
            </a:prstTxWarp>
          </a:bodyPr>
          <a:lstStyle>
            <a:lvl1pPr eaLnBrk="1" hangingPunct="1">
              <a:defRPr sz="1200">
                <a:latin typeface="Arial" pitchFamily="34" charset="0"/>
                <a:cs typeface="Arial" pitchFamily="34" charset="0"/>
              </a:defRPr>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wrap="square" lIns="93177" tIns="46589" rIns="93177" bIns="46589" numCol="1" anchor="t" anchorCtr="0" compatLnSpc="1">
            <a:prstTxWarp prst="textNoShape">
              <a:avLst/>
            </a:prstTxWarp>
          </a:bodyPr>
          <a:lstStyle>
            <a:lvl1pPr algn="r" eaLnBrk="1" hangingPunct="1">
              <a:defRPr sz="1200">
                <a:latin typeface="Arial" pitchFamily="34" charset="0"/>
                <a:cs typeface="Arial" pitchFamily="34" charset="0"/>
              </a:defRPr>
            </a:lvl1pPr>
          </a:lstStyle>
          <a:p>
            <a:pPr>
              <a:defRPr/>
            </a:pPr>
            <a:fld id="{3243EEEF-21B3-461F-95CE-131255FAF082}" type="datetimeFigureOut">
              <a:rPr lang="en-US"/>
              <a:pPr>
                <a:defRPr/>
              </a:pPr>
              <a:t>4/10/2017</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wrap="square" lIns="93177" tIns="46589" rIns="93177" bIns="46589" numCol="1" anchor="b" anchorCtr="0" compatLnSpc="1">
            <a:prstTxWarp prst="textNoShape">
              <a:avLst/>
            </a:prstTxWarp>
          </a:bodyPr>
          <a:lstStyle>
            <a:lvl1pPr eaLnBrk="1" hangingPunct="1">
              <a:defRPr sz="1200">
                <a:latin typeface="Arial" pitchFamily="34" charset="0"/>
                <a:cs typeface="Arial" pitchFamily="34" charset="0"/>
              </a:defRPr>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a:lvl1pPr>
          </a:lstStyle>
          <a:p>
            <a:pPr>
              <a:defRPr/>
            </a:pPr>
            <a:fld id="{0E3FD96C-C775-4B55-BD2B-0A847CA8C8E1}"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eaLnBrk="1" hangingPunct="1">
              <a:defRPr sz="1200">
                <a:latin typeface="Arial" pitchFamily="34" charset="0"/>
                <a:cs typeface="Arial" charset="0"/>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eaLnBrk="1" hangingPunct="1">
              <a:defRPr sz="1200">
                <a:latin typeface="Arial" pitchFamily="34" charset="0"/>
                <a:cs typeface="Arial" charset="0"/>
              </a:defRPr>
            </a:lvl1pPr>
          </a:lstStyle>
          <a:p>
            <a:pPr>
              <a:defRPr/>
            </a:pPr>
            <a:fld id="{CA2F42BC-10C1-474A-8208-0282293DC721}" type="datetimeFigureOut">
              <a:rPr lang="en-US"/>
              <a:pPr>
                <a:defRPr/>
              </a:pPr>
              <a:t>4/10/2017</a:t>
            </a:fld>
            <a:endParaRPr lang="en-US" dirty="0"/>
          </a:p>
        </p:txBody>
      </p:sp>
      <p:sp>
        <p:nvSpPr>
          <p:cNvPr id="4" name="Slide Image Placeholder 3"/>
          <p:cNvSpPr>
            <a:spLocks noGrp="1" noRot="1" noChangeAspect="1"/>
          </p:cNvSpPr>
          <p:nvPr>
            <p:ph type="sldImg" idx="2"/>
          </p:nvPr>
        </p:nvSpPr>
        <p:spPr>
          <a:xfrm>
            <a:off x="422275" y="696913"/>
            <a:ext cx="3074988" cy="2306637"/>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p:cNvSpPr>
            <a:spLocks noGrp="1"/>
          </p:cNvSpPr>
          <p:nvPr>
            <p:ph type="body" sz="quarter" idx="3"/>
          </p:nvPr>
        </p:nvSpPr>
        <p:spPr>
          <a:xfrm>
            <a:off x="414338" y="3109913"/>
            <a:ext cx="6254750" cy="5710237"/>
          </a:xfrm>
          <a:prstGeom prst="rect">
            <a:avLst/>
          </a:prstGeom>
        </p:spPr>
        <p:txBody>
          <a:bodyPr vert="horz" lIns="93177" tIns="46589" rIns="93177" bIns="46589"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eaLnBrk="1" hangingPunct="1">
              <a:defRPr sz="1200">
                <a:latin typeface="Arial" pitchFamily="34" charset="0"/>
                <a:cs typeface="Arial" charset="0"/>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a:lvl1pPr>
          </a:lstStyle>
          <a:p>
            <a:pPr>
              <a:defRPr/>
            </a:pPr>
            <a:fld id="{D8E486D9-131D-46C7-9D74-50FAB209528E}"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Oil Scouting is one of the most interesting and colorful professions in the oil industry, almost as old as the industry itself.</a:t>
            </a:r>
          </a:p>
          <a:p>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Starts with the Birth of Oil in Pennsylvania when Edwin L. Drake drilled the first commercially successful oil well in 1859.  By 1863. the first oil exchange was established in Pittsburg.  </a:t>
            </a:r>
          </a:p>
          <a:p>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With trading boards up and running and money to be made with supply and demand dictating prices, the speculators were in full swing. The oil exchanges became rumor mills.  </a:t>
            </a:r>
          </a:p>
          <a:p>
            <a:r>
              <a:rPr lang="en-US" altLang="en-US" smtClean="0"/>
              <a:t>Speculators would capitalize by circulating false rumors and then reap the rewards on the dramatic price swings.</a:t>
            </a:r>
          </a:p>
          <a:p>
            <a:r>
              <a:rPr lang="en-US" altLang="en-US" smtClean="0"/>
              <a:t>1870 First group of “scouts” were formed ………… men were hired  w/salaries as high as $50/week to “spy” on wells. They provided exact information, hourly and daily.  </a:t>
            </a:r>
          </a:p>
          <a:p>
            <a:r>
              <a:rPr lang="en-US" altLang="en-US" smtClean="0"/>
              <a:t>By 1882 “Oil Scouts” became accepted profession numbering 100.</a:t>
            </a:r>
          </a:p>
          <a:p>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smtClean="0"/>
              <a:t>(Excerpt from “Frank Leslie’s Illustrated Newspaper, April, 4, 1885.)</a:t>
            </a:r>
            <a:endParaRPr lang="en-US" altLang="en-US" smtClean="0"/>
          </a:p>
          <a:p>
            <a:r>
              <a:rPr lang="en-US" altLang="en-US" smtClean="0"/>
              <a:t>       “The owners of a well frequently made it a “mystery” by boarding up the derrick and guarding it night and day.  Thus keeping all knowledge as to its value as a producer and thus operating in the certificate market from an advantageous standpoint.”</a:t>
            </a:r>
          </a:p>
          <a:p>
            <a:r>
              <a:rPr lang="en-US" altLang="en-US" smtClean="0"/>
              <a:t>       ‘When a well in what is considered an important new territory is made a mystery, the brokers and other operators at once become anxious to know whether it is really a good producer or only a ‘dry hole”.  To obtain this information, they employ men thoroughly skilled in all matters pertaining to the oil industry, and possessing courage, endurance and shrewdness, to scout around the mystery wells and learn their true character.  These men use strategy, bribery, and even force, to gain their ends.  They compile statistics of production, the state of field operations, probabilities of new territory, and all matters of interest or importance to the newspapers, brokers and large producing firms.”</a:t>
            </a:r>
          </a:p>
          <a:p>
            <a:r>
              <a:rPr lang="en-US" altLang="en-US" b="1" smtClean="0"/>
              <a:t>Article in Newspaper</a:t>
            </a:r>
            <a:r>
              <a:rPr lang="en-US" altLang="en-US" smtClean="0"/>
              <a:t>:  “Their work is of a dangerous nature, as the men who guard the wells are armed with rifles and under the positive orders to shoot anyone discovered loitering about at night.”  “The newspaper has just recorded the disappearance of an oil scout in the Butler Field, Hugh Farren by name, who is supposed to have been killed by the guardians of some well and buried in the woods.”</a:t>
            </a:r>
          </a:p>
          <a:p>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Rot="1" noChangeArrowheads="1" noTextEdit="1"/>
          </p:cNvSpPr>
          <p:nvPr>
            <p:ph type="sldImg"/>
          </p:nvPr>
        </p:nvSpPr>
        <p:spPr bwMode="auto">
          <a:xfrm>
            <a:off x="1171575" y="714375"/>
            <a:ext cx="4668838" cy="35004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Rectangle 3"/>
          <p:cNvSpPr>
            <a:spLocks noGrp="1" noChangeArrowheads="1"/>
          </p:cNvSpPr>
          <p:nvPr>
            <p:ph type="body" idx="1"/>
          </p:nvPr>
        </p:nvSpPr>
        <p:spPr bwMode="auto">
          <a:xfrm>
            <a:off x="944563" y="4429125"/>
            <a:ext cx="5121275" cy="41417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Scouting is largely about establishing networks within the oil and gas industry such as other scouts, geologist, geophysicist, landmen, and engineers, which may but more than likely will not share their information with you. This is an extremely competitive business and companies only share information if it's mutually beneficial to their programs. To make a long story short, if you don't have access to relevant, current or useful information then you are locked out of the information game.</a:t>
            </a:r>
          </a:p>
          <a:p>
            <a:r>
              <a:rPr lang="en-US" altLang="en-US" smtClean="0"/>
              <a:t> </a:t>
            </a:r>
          </a:p>
          <a:p>
            <a:r>
              <a:rPr lang="en-US" altLang="en-US" smtClean="0"/>
              <a:t>In the early days (before 1980's) there were approx. 1000-2000 scouts in the U.S., which made it much easier to find a position in scouting and the company would train you to do the job. Currently, there are approximately 100 remaining full-time and contract scouts and maybe less than 1% of this population has less than 5 years’ experience. </a:t>
            </a:r>
          </a:p>
          <a:p>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F2F1F2"/>
        </a:solidFill>
        <a:effectLst/>
      </p:bgPr>
    </p:bg>
    <p:spTree>
      <p:nvGrpSpPr>
        <p:cNvPr id="1" name=""/>
        <p:cNvGrpSpPr/>
        <p:nvPr/>
      </p:nvGrpSpPr>
      <p:grpSpPr>
        <a:xfrm>
          <a:off x="0" y="0"/>
          <a:ext cx="0" cy="0"/>
          <a:chOff x="0" y="0"/>
          <a:chExt cx="0" cy="0"/>
        </a:xfrm>
      </p:grpSpPr>
      <p:pic>
        <p:nvPicPr>
          <p:cNvPr id="4" name="LogoBlack"/>
          <p:cNvPicPr>
            <a:picLocks noChangeAspect="1"/>
          </p:cNvPicPr>
          <p:nvPr/>
        </p:nvPicPr>
        <p:blipFill>
          <a:blip r:embed="rId2">
            <a:extLst>
              <a:ext uri="{28A0092B-C50C-407E-A947-70E740481C1C}">
                <a14:useLocalDpi xmlns:a14="http://schemas.microsoft.com/office/drawing/2010/main" val="0"/>
              </a:ext>
            </a:extLst>
          </a:blip>
          <a:srcRect l="6606" t="5869" r="4056" b="7185"/>
          <a:stretch>
            <a:fillRect/>
          </a:stretch>
        </p:blipFill>
        <p:spPr bwMode="gray">
          <a:xfrm>
            <a:off x="7740650" y="188913"/>
            <a:ext cx="1223963"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ransBox"/>
          <p:cNvSpPr>
            <a:spLocks/>
          </p:cNvSpPr>
          <p:nvPr/>
        </p:nvSpPr>
        <p:spPr bwMode="auto">
          <a:xfrm rot="16200000" flipH="1">
            <a:off x="3186906" y="904081"/>
            <a:ext cx="2765425" cy="9148763"/>
          </a:xfrm>
          <a:custGeom>
            <a:avLst/>
            <a:gdLst>
              <a:gd name="T0" fmla="*/ 0 w 2764827"/>
              <a:gd name="T1" fmla="*/ 2147483646 h 6865848"/>
              <a:gd name="T2" fmla="*/ 969204 w 2764827"/>
              <a:gd name="T3" fmla="*/ 7857775 h 6865848"/>
              <a:gd name="T4" fmla="*/ 2782222 w 2764827"/>
              <a:gd name="T5" fmla="*/ 0 h 6865848"/>
              <a:gd name="T6" fmla="*/ 2781190 w 2764827"/>
              <a:gd name="T7" fmla="*/ 2147483646 h 6865848"/>
              <a:gd name="T8" fmla="*/ 0 w 2764827"/>
              <a:gd name="T9" fmla="*/ 2147483646 h 68658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4827" h="6865848">
                <a:moveTo>
                  <a:pt x="0" y="6865848"/>
                </a:moveTo>
                <a:lnTo>
                  <a:pt x="963146" y="1430"/>
                </a:lnTo>
                <a:lnTo>
                  <a:pt x="2764827" y="0"/>
                </a:lnTo>
                <a:cubicBezTo>
                  <a:pt x="2763851" y="2288032"/>
                  <a:pt x="2764779" y="4572255"/>
                  <a:pt x="2763803" y="6860287"/>
                </a:cubicBezTo>
                <a:lnTo>
                  <a:pt x="0" y="6865848"/>
                </a:lnTo>
                <a:close/>
              </a:path>
            </a:pathLst>
          </a:custGeom>
          <a:solidFill>
            <a:schemeClr val="tx1">
              <a:alpha val="59999"/>
            </a:schemeClr>
          </a:solidFill>
          <a:ln>
            <a:noFill/>
          </a:ln>
          <a:extLst>
            <a:ext uri="{91240B29-F687-4F45-9708-019B960494DF}">
              <a14:hiddenLine xmlns:a14="http://schemas.microsoft.com/office/drawing/2010/main" w="25400" cap="flat" cmpd="sng" algn="ctr">
                <a:solidFill>
                  <a:srgbClr val="000000"/>
                </a:solidFill>
                <a:prstDash val="solid"/>
                <a:round/>
                <a:headEnd/>
                <a:tailEnd/>
              </a14:hiddenLine>
            </a:ext>
          </a:extLst>
        </p:spPr>
        <p:txBody>
          <a:bodyPr anchor="ctr"/>
          <a:lstStyle/>
          <a:p>
            <a:endParaRPr lang="en-US"/>
          </a:p>
        </p:txBody>
      </p:sp>
      <p:sp>
        <p:nvSpPr>
          <p:cNvPr id="6" name="WhiteBox"/>
          <p:cNvSpPr>
            <a:spLocks/>
          </p:cNvSpPr>
          <p:nvPr/>
        </p:nvSpPr>
        <p:spPr bwMode="gray">
          <a:xfrm>
            <a:off x="6818313" y="0"/>
            <a:ext cx="2325687" cy="6859588"/>
          </a:xfrm>
          <a:custGeom>
            <a:avLst/>
            <a:gdLst>
              <a:gd name="T0" fmla="*/ 0 w 2324772"/>
              <a:gd name="T1" fmla="*/ 6845740 h 6860287"/>
              <a:gd name="T2" fmla="*/ 731417 w 2324772"/>
              <a:gd name="T3" fmla="*/ 0 h 6860287"/>
              <a:gd name="T4" fmla="*/ 2351454 w 2324772"/>
              <a:gd name="T5" fmla="*/ 0 h 6860287"/>
              <a:gd name="T6" fmla="*/ 2350418 w 2324772"/>
              <a:gd name="T7" fmla="*/ 6847326 h 6860287"/>
              <a:gd name="T8" fmla="*/ 0 w 2324772"/>
              <a:gd name="T9" fmla="*/ 6845740 h 686028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24772" h="6860287">
                <a:moveTo>
                  <a:pt x="0" y="6858699"/>
                </a:moveTo>
                <a:lnTo>
                  <a:pt x="723116" y="0"/>
                </a:lnTo>
                <a:lnTo>
                  <a:pt x="2324772" y="0"/>
                </a:lnTo>
                <a:cubicBezTo>
                  <a:pt x="2323796" y="2288032"/>
                  <a:pt x="2324724" y="4572255"/>
                  <a:pt x="2323748" y="6860287"/>
                </a:cubicBezTo>
                <a:lnTo>
                  <a:pt x="0" y="6858699"/>
                </a:lnTo>
                <a:close/>
              </a:path>
            </a:pathLst>
          </a:custGeom>
          <a:solidFill>
            <a:srgbClr val="333333"/>
          </a:solidFill>
          <a:ln w="3175" cap="flat" cmpd="sng" algn="ctr">
            <a:solidFill>
              <a:srgbClr val="333333"/>
            </a:solidFill>
            <a:prstDash val="solid"/>
            <a:round/>
            <a:headEnd/>
            <a:tailEnd/>
          </a:ln>
        </p:spPr>
        <p:txBody>
          <a:bodyPr anchor="ctr"/>
          <a:lstStyle/>
          <a:p>
            <a:endParaRPr lang="en-US"/>
          </a:p>
        </p:txBody>
      </p:sp>
      <p:pic>
        <p:nvPicPr>
          <p:cNvPr id="7" name="LogoWhite"/>
          <p:cNvPicPr>
            <a:picLocks noChangeAspect="1"/>
          </p:cNvPicPr>
          <p:nvPr/>
        </p:nvPicPr>
        <p:blipFill>
          <a:blip r:embed="rId3">
            <a:extLst>
              <a:ext uri="{28A0092B-C50C-407E-A947-70E740481C1C}">
                <a14:useLocalDpi xmlns:a14="http://schemas.microsoft.com/office/drawing/2010/main" val="0"/>
              </a:ext>
            </a:extLst>
          </a:blip>
          <a:srcRect l="6575" t="5966" r="4498" b="2028"/>
          <a:stretch>
            <a:fillRect/>
          </a:stretch>
        </p:blipFill>
        <p:spPr bwMode="ltGray">
          <a:xfrm>
            <a:off x="7740650" y="188913"/>
            <a:ext cx="1223963"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Rectangle 5"/>
          <p:cNvSpPr>
            <a:spLocks noGrp="1" noChangeArrowheads="1"/>
          </p:cNvSpPr>
          <p:nvPr>
            <p:ph type="ctrTitle" sz="quarter"/>
          </p:nvPr>
        </p:nvSpPr>
        <p:spPr bwMode="gray">
          <a:xfrm>
            <a:off x="250825" y="5051425"/>
            <a:ext cx="6510338" cy="1025525"/>
          </a:xfrm>
        </p:spPr>
        <p:txBody>
          <a:bodyPr tIns="0" rIns="0" bIns="0"/>
          <a:lstStyle>
            <a:lvl1pPr>
              <a:defRPr>
                <a:solidFill>
                  <a:schemeClr val="bg1"/>
                </a:solidFill>
              </a:defRPr>
            </a:lvl1pPr>
          </a:lstStyle>
          <a:p>
            <a:pPr lvl="0"/>
            <a:r>
              <a:rPr lang="en-US" noProof="0"/>
              <a:t>Click to edit Master title style</a:t>
            </a:r>
            <a:endParaRPr lang="en-GB" noProof="0" dirty="0"/>
          </a:p>
        </p:txBody>
      </p:sp>
      <p:sp>
        <p:nvSpPr>
          <p:cNvPr id="18438" name="Rectangle 6"/>
          <p:cNvSpPr>
            <a:spLocks noGrp="1" noChangeArrowheads="1"/>
          </p:cNvSpPr>
          <p:nvPr>
            <p:ph type="subTitle" sz="quarter" idx="1"/>
          </p:nvPr>
        </p:nvSpPr>
        <p:spPr bwMode="gray">
          <a:xfrm>
            <a:off x="250825" y="6175375"/>
            <a:ext cx="6510338" cy="561975"/>
          </a:xfrm>
        </p:spPr>
        <p:txBody>
          <a:bodyPr/>
          <a:lstStyle>
            <a:lvl1pPr marL="0" indent="0">
              <a:lnSpc>
                <a:spcPct val="95000"/>
              </a:lnSpc>
              <a:buFont typeface="Arial" charset="0"/>
              <a:buNone/>
              <a:defRPr sz="2000">
                <a:solidFill>
                  <a:schemeClr val="bg1"/>
                </a:solidFill>
              </a:defRPr>
            </a:lvl1pPr>
          </a:lstStyle>
          <a:p>
            <a:pPr lvl="0"/>
            <a:r>
              <a:rPr lang="en-US" noProof="0"/>
              <a:t>Click to edit Master subtitle style</a:t>
            </a:r>
            <a:endParaRPr lang="en-GB" noProof="0" dirty="0"/>
          </a:p>
        </p:txBody>
      </p:sp>
      <p:sp>
        <p:nvSpPr>
          <p:cNvPr id="8" name="Footer Placeholder 2"/>
          <p:cNvSpPr>
            <a:spLocks noGrp="1"/>
          </p:cNvSpPr>
          <p:nvPr>
            <p:ph type="ftr" sz="quarter" idx="10"/>
          </p:nvPr>
        </p:nvSpPr>
        <p:spPr/>
        <p:txBody>
          <a:bodyPr/>
          <a:lstStyle>
            <a:lvl1pPr>
              <a:defRPr/>
            </a:lvl1pPr>
          </a:lstStyle>
          <a:p>
            <a:pPr>
              <a:defRPr/>
            </a:pPr>
            <a:endParaRPr lang="en-GB"/>
          </a:p>
        </p:txBody>
      </p:sp>
      <p:sp>
        <p:nvSpPr>
          <p:cNvPr id="9" name="TxtClassification"/>
          <p:cNvSpPr>
            <a:spLocks noGrp="1"/>
          </p:cNvSpPr>
          <p:nvPr>
            <p:ph type="dt" sz="quarter" idx="11"/>
          </p:nvPr>
        </p:nvSpPr>
        <p:spPr bwMode="gray">
          <a:xfrm>
            <a:off x="6872288" y="6548438"/>
            <a:ext cx="2019300" cy="184150"/>
          </a:xfrm>
          <a:prstGeom prst="rect">
            <a:avLst/>
          </a:prstGeom>
          <a:extLst>
            <a:ext uri="{909E8E84-426E-40DD-AFC4-6F175D3DCCD1}">
              <a14:hiddenFill xmlns:a14="http://schemas.microsoft.com/office/drawing/2010/main">
                <a:solidFill>
                  <a:scrgbClr r="0" g="0" b="0"/>
                </a:solidFill>
              </a14:hiddenFill>
            </a:ext>
          </a:extLst>
        </p:spPr>
        <p:txBody>
          <a:bodyPr wrap="square" lIns="0" tIns="0" rIns="0" bIns="0">
            <a:noAutofit/>
          </a:bodyPr>
          <a:lstStyle>
            <a:lvl1pPr algn="r" eaLnBrk="1" hangingPunct="1">
              <a:lnSpc>
                <a:spcPct val="110000"/>
              </a:lnSpc>
              <a:spcBef>
                <a:spcPct val="50000"/>
              </a:spcBef>
              <a:spcAft>
                <a:spcPts val="0"/>
              </a:spcAft>
              <a:defRPr sz="800" b="0">
                <a:solidFill>
                  <a:srgbClr val="999999"/>
                </a:solidFill>
                <a:latin typeface="Arial"/>
                <a:cs typeface="Arial" pitchFamily="34" charset="0"/>
              </a:defRPr>
            </a:lvl1pPr>
          </a:lstStyle>
          <a:p>
            <a:pPr>
              <a:defRPr/>
            </a:pPr>
            <a:r>
              <a:rPr lang="en-US"/>
              <a:t>Classification: Internal     2012-07-16</a:t>
            </a:r>
          </a:p>
        </p:txBody>
      </p:sp>
    </p:spTree>
    <p:extLst>
      <p:ext uri="{BB962C8B-B14F-4D97-AF65-F5344CB8AC3E}">
        <p14:creationId xmlns:p14="http://schemas.microsoft.com/office/powerpoint/2010/main" val="3611584840"/>
      </p:ext>
    </p:extLst>
  </p:cSld>
  <p:clrMapOvr>
    <a:masterClrMapping/>
  </p:clrMapOvr>
  <p:hf sldNum="0"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 page image">
    <p:spTree>
      <p:nvGrpSpPr>
        <p:cNvPr id="1" name=""/>
        <p:cNvGrpSpPr/>
        <p:nvPr/>
      </p:nvGrpSpPr>
      <p:grpSpPr>
        <a:xfrm>
          <a:off x="0" y="0"/>
          <a:ext cx="0" cy="0"/>
          <a:chOff x="0" y="0"/>
          <a:chExt cx="0" cy="0"/>
        </a:xfrm>
      </p:grpSpPr>
      <p:cxnSp>
        <p:nvCxnSpPr>
          <p:cNvPr id="4" name="Straight Connector 3"/>
          <p:cNvCxnSpPr/>
          <p:nvPr/>
        </p:nvCxnSpPr>
        <p:spPr>
          <a:xfrm>
            <a:off x="0" y="6138863"/>
            <a:ext cx="9147175" cy="0"/>
          </a:xfrm>
          <a:prstGeom prst="line">
            <a:avLst/>
          </a:prstGeom>
          <a:ln w="9525">
            <a:solidFill>
              <a:schemeClr val="bg1"/>
            </a:solidFill>
          </a:ln>
        </p:spPr>
        <p:style>
          <a:lnRef idx="1">
            <a:schemeClr val="dk1"/>
          </a:lnRef>
          <a:fillRef idx="0">
            <a:schemeClr val="dk1"/>
          </a:fillRef>
          <a:effectRef idx="0">
            <a:schemeClr val="dk1"/>
          </a:effectRef>
          <a:fontRef idx="minor">
            <a:schemeClr val="tx1"/>
          </a:fontRef>
        </p:style>
      </p:cxnSp>
      <p:sp>
        <p:nvSpPr>
          <p:cNvPr id="3" name="Picture Placeholder 2"/>
          <p:cNvSpPr>
            <a:spLocks noGrp="1"/>
          </p:cNvSpPr>
          <p:nvPr>
            <p:ph type="pic" idx="1"/>
          </p:nvPr>
        </p:nvSpPr>
        <p:spPr>
          <a:xfrm>
            <a:off x="0" y="0"/>
            <a:ext cx="9144000" cy="6138863"/>
          </a:xfrm>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da-DK" noProof="0" dirty="0"/>
          </a:p>
        </p:txBody>
      </p:sp>
      <p:sp>
        <p:nvSpPr>
          <p:cNvPr id="5" name="Footer Placeholder 4"/>
          <p:cNvSpPr>
            <a:spLocks noGrp="1"/>
          </p:cNvSpPr>
          <p:nvPr>
            <p:ph type="ftr" sz="quarter" idx="10"/>
          </p:nvPr>
        </p:nvSpPr>
        <p:spPr/>
        <p:txBody>
          <a:bodyPr/>
          <a:lstStyle>
            <a:lvl1pPr>
              <a:defRPr/>
            </a:lvl1pPr>
          </a:lstStyle>
          <a:p>
            <a:pPr>
              <a:defRPr/>
            </a:pPr>
            <a:endParaRPr lang="en-GB"/>
          </a:p>
        </p:txBody>
      </p:sp>
      <p:sp>
        <p:nvSpPr>
          <p:cNvPr id="6" name="TxtClassification"/>
          <p:cNvSpPr>
            <a:spLocks noGrp="1"/>
          </p:cNvSpPr>
          <p:nvPr>
            <p:ph type="dt" sz="quarter" idx="11"/>
          </p:nvPr>
        </p:nvSpPr>
        <p:spPr bwMode="gray">
          <a:xfrm>
            <a:off x="560388" y="6542088"/>
            <a:ext cx="4268787" cy="184150"/>
          </a:xfrm>
          <a:prstGeom prst="rect">
            <a:avLst/>
          </a:prstGeom>
          <a:extLst>
            <a:ext uri="{909E8E84-426E-40DD-AFC4-6F175D3DCCD1}">
              <a14:hiddenFill xmlns:a14="http://schemas.microsoft.com/office/drawing/2010/main">
                <a:solidFill>
                  <a:scrgbClr r="0" g="0" b="0"/>
                </a:solidFill>
              </a14:hiddenFill>
            </a:ext>
          </a:extLst>
        </p:spPr>
        <p:txBody>
          <a:bodyPr wrap="square" lIns="0" tIns="0" rIns="0" bIns="0">
            <a:noAutofit/>
          </a:bodyPr>
          <a:lstStyle>
            <a:lvl1pPr algn="l" eaLnBrk="1" hangingPunct="1">
              <a:lnSpc>
                <a:spcPct val="110000"/>
              </a:lnSpc>
              <a:spcBef>
                <a:spcPct val="50000"/>
              </a:spcBef>
              <a:spcAft>
                <a:spcPts val="0"/>
              </a:spcAft>
              <a:defRPr sz="800" b="0">
                <a:solidFill>
                  <a:srgbClr val="999999"/>
                </a:solidFill>
                <a:latin typeface="Arial"/>
                <a:cs typeface="Arial" pitchFamily="34" charset="0"/>
              </a:defRPr>
            </a:lvl1pPr>
          </a:lstStyle>
          <a:p>
            <a:pPr>
              <a:defRPr/>
            </a:pPr>
            <a:r>
              <a:rPr lang="en-US"/>
              <a:t>Classification: Internal     2012-07-16</a:t>
            </a:r>
          </a:p>
        </p:txBody>
      </p:sp>
      <p:sp>
        <p:nvSpPr>
          <p:cNvPr id="7" name="TxtPageNumber"/>
          <p:cNvSpPr>
            <a:spLocks noGrp="1"/>
          </p:cNvSpPr>
          <p:nvPr>
            <p:ph type="sldNum" sz="quarter" idx="12"/>
          </p:nvPr>
        </p:nvSpPr>
        <p:spPr bwMode="gray">
          <a:xfrm>
            <a:off x="250825" y="6542088"/>
            <a:ext cx="306388" cy="184150"/>
          </a:xfrm>
          <a:prstGeom prst="rect">
            <a:avLst/>
          </a:prstGeom>
          <a:extLst>
            <a:ext uri="{909E8E84-426E-40DD-AFC4-6F175D3DCCD1}">
              <a14:hiddenFill xmlns:a14="http://schemas.microsoft.com/office/drawing/2010/main">
                <a:solidFill>
                  <a:scrgbClr r="0" g="0" b="0"/>
                </a:solidFill>
              </a14:hiddenFill>
            </a:ext>
          </a:extLst>
        </p:spPr>
        <p:txBody>
          <a:bodyPr vert="horz" wrap="square" lIns="0" tIns="0" rIns="0" bIns="0" numCol="1" anchor="t" anchorCtr="0" compatLnSpc="1">
            <a:prstTxWarp prst="textNoShape">
              <a:avLst/>
            </a:prstTxWarp>
            <a:noAutofit/>
          </a:bodyPr>
          <a:lstStyle>
            <a:lvl1pPr eaLnBrk="1" hangingPunct="1">
              <a:lnSpc>
                <a:spcPct val="110000"/>
              </a:lnSpc>
              <a:spcBef>
                <a:spcPct val="50000"/>
              </a:spcBef>
              <a:defRPr sz="800">
                <a:solidFill>
                  <a:srgbClr val="999999"/>
                </a:solidFill>
              </a:defRPr>
            </a:lvl1pPr>
          </a:lstStyle>
          <a:p>
            <a:pPr>
              <a:defRPr/>
            </a:pPr>
            <a:fld id="{338CFF9F-72BE-45AC-82EB-C82D6EC36BDF}" type="slidenum">
              <a:rPr lang="en-US" altLang="en-US"/>
              <a:pPr>
                <a:defRPr/>
              </a:pPr>
              <a:t>‹#›</a:t>
            </a:fld>
            <a:endParaRPr lang="en-US" altLang="en-US"/>
          </a:p>
        </p:txBody>
      </p:sp>
    </p:spTree>
    <p:extLst>
      <p:ext uri="{BB962C8B-B14F-4D97-AF65-F5344CB8AC3E}">
        <p14:creationId xmlns:p14="http://schemas.microsoft.com/office/powerpoint/2010/main" val="1734074832"/>
      </p:ext>
    </p:extLst>
  </p:cSld>
  <p:clrMapOvr>
    <a:masterClrMapping/>
  </p:clrMapOvr>
  <p:hf hdr="0" ftr="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mage with bullet points">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1566864"/>
            <a:ext cx="9144000" cy="2844800"/>
          </a:xfrm>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da-DK" noProof="0" dirty="0"/>
          </a:p>
        </p:txBody>
      </p:sp>
      <p:sp>
        <p:nvSpPr>
          <p:cNvPr id="4" name="Text Placeholder 3"/>
          <p:cNvSpPr>
            <a:spLocks noGrp="1"/>
          </p:cNvSpPr>
          <p:nvPr>
            <p:ph type="body" sz="quarter" idx="13"/>
          </p:nvPr>
        </p:nvSpPr>
        <p:spPr>
          <a:xfrm>
            <a:off x="250825" y="4521200"/>
            <a:ext cx="8642350" cy="1366838"/>
          </a:xfrm>
        </p:spPr>
        <p:txBody>
          <a:bodyPr>
            <a:noAutofit/>
          </a:bodyPr>
          <a:lstStyle>
            <a:lvl1pPr>
              <a:defRPr sz="1600"/>
            </a:lvl1pPr>
            <a:lvl2pPr>
              <a:defRPr sz="1600"/>
            </a:lvl2pPr>
            <a:lvl3pPr>
              <a:defRPr sz="1600"/>
            </a:lvl3pPr>
            <a:lvl4pPr>
              <a:defRPr sz="1600"/>
            </a:lvl4pPr>
            <a:lvl5pPr>
              <a:defRPr sz="1600"/>
            </a:lvl5pPr>
          </a:lstStyle>
          <a:p>
            <a:pPr lvl="0"/>
            <a:r>
              <a:rPr lang="en-US"/>
              <a:t>Click to edit Master text styles</a:t>
            </a:r>
          </a:p>
        </p:txBody>
      </p:sp>
      <p:sp>
        <p:nvSpPr>
          <p:cNvPr id="2" name="Title 1"/>
          <p:cNvSpPr>
            <a:spLocks noGrp="1"/>
          </p:cNvSpPr>
          <p:nvPr>
            <p:ph type="title"/>
          </p:nvPr>
        </p:nvSpPr>
        <p:spPr/>
        <p:txBody>
          <a:bodyPr/>
          <a:lstStyle/>
          <a:p>
            <a:r>
              <a:rPr lang="en-US"/>
              <a:t>Click to edit Master title style</a:t>
            </a:r>
          </a:p>
        </p:txBody>
      </p:sp>
      <p:sp>
        <p:nvSpPr>
          <p:cNvPr id="5" name="Footer Placeholder 3"/>
          <p:cNvSpPr>
            <a:spLocks noGrp="1"/>
          </p:cNvSpPr>
          <p:nvPr>
            <p:ph type="ftr" sz="quarter" idx="14"/>
          </p:nvPr>
        </p:nvSpPr>
        <p:spPr/>
        <p:txBody>
          <a:bodyPr/>
          <a:lstStyle>
            <a:lvl1pPr>
              <a:defRPr/>
            </a:lvl1pPr>
          </a:lstStyle>
          <a:p>
            <a:pPr>
              <a:defRPr/>
            </a:pPr>
            <a:endParaRPr lang="en-GB"/>
          </a:p>
        </p:txBody>
      </p:sp>
      <p:sp>
        <p:nvSpPr>
          <p:cNvPr id="6" name="TxtClassification"/>
          <p:cNvSpPr>
            <a:spLocks noGrp="1"/>
          </p:cNvSpPr>
          <p:nvPr>
            <p:ph type="dt" sz="quarter" idx="15"/>
          </p:nvPr>
        </p:nvSpPr>
        <p:spPr bwMode="gray">
          <a:xfrm>
            <a:off x="560388" y="6542088"/>
            <a:ext cx="4268787" cy="184150"/>
          </a:xfrm>
          <a:prstGeom prst="rect">
            <a:avLst/>
          </a:prstGeom>
          <a:extLst>
            <a:ext uri="{909E8E84-426E-40DD-AFC4-6F175D3DCCD1}">
              <a14:hiddenFill xmlns:a14="http://schemas.microsoft.com/office/drawing/2010/main">
                <a:solidFill>
                  <a:scrgbClr r="0" g="0" b="0"/>
                </a:solidFill>
              </a14:hiddenFill>
            </a:ext>
          </a:extLst>
        </p:spPr>
        <p:txBody>
          <a:bodyPr wrap="square" lIns="0" tIns="0" rIns="0" bIns="0">
            <a:noAutofit/>
          </a:bodyPr>
          <a:lstStyle>
            <a:lvl1pPr algn="l" eaLnBrk="1" hangingPunct="1">
              <a:lnSpc>
                <a:spcPct val="110000"/>
              </a:lnSpc>
              <a:spcBef>
                <a:spcPct val="50000"/>
              </a:spcBef>
              <a:spcAft>
                <a:spcPts val="0"/>
              </a:spcAft>
              <a:defRPr sz="800" b="0">
                <a:solidFill>
                  <a:srgbClr val="999999"/>
                </a:solidFill>
                <a:latin typeface="Arial"/>
                <a:cs typeface="Arial" pitchFamily="34" charset="0"/>
              </a:defRPr>
            </a:lvl1pPr>
          </a:lstStyle>
          <a:p>
            <a:pPr>
              <a:defRPr/>
            </a:pPr>
            <a:r>
              <a:rPr lang="en-US"/>
              <a:t>Classification: Internal     2012-07-16</a:t>
            </a:r>
          </a:p>
        </p:txBody>
      </p:sp>
      <p:sp>
        <p:nvSpPr>
          <p:cNvPr id="7" name="TxtPageNumber"/>
          <p:cNvSpPr>
            <a:spLocks noGrp="1"/>
          </p:cNvSpPr>
          <p:nvPr>
            <p:ph type="sldNum" sz="quarter" idx="16"/>
          </p:nvPr>
        </p:nvSpPr>
        <p:spPr bwMode="gray">
          <a:xfrm>
            <a:off x="250825" y="6542088"/>
            <a:ext cx="306388" cy="184150"/>
          </a:xfrm>
          <a:prstGeom prst="rect">
            <a:avLst/>
          </a:prstGeom>
          <a:extLst>
            <a:ext uri="{909E8E84-426E-40DD-AFC4-6F175D3DCCD1}">
              <a14:hiddenFill xmlns:a14="http://schemas.microsoft.com/office/drawing/2010/main">
                <a:solidFill>
                  <a:scrgbClr r="0" g="0" b="0"/>
                </a:solidFill>
              </a14:hiddenFill>
            </a:ext>
          </a:extLst>
        </p:spPr>
        <p:txBody>
          <a:bodyPr vert="horz" wrap="square" lIns="0" tIns="0" rIns="0" bIns="0" numCol="1" anchor="t" anchorCtr="0" compatLnSpc="1">
            <a:prstTxWarp prst="textNoShape">
              <a:avLst/>
            </a:prstTxWarp>
            <a:noAutofit/>
          </a:bodyPr>
          <a:lstStyle>
            <a:lvl1pPr eaLnBrk="1" hangingPunct="1">
              <a:lnSpc>
                <a:spcPct val="110000"/>
              </a:lnSpc>
              <a:spcBef>
                <a:spcPct val="50000"/>
              </a:spcBef>
              <a:defRPr sz="800">
                <a:solidFill>
                  <a:srgbClr val="999999"/>
                </a:solidFill>
              </a:defRPr>
            </a:lvl1pPr>
          </a:lstStyle>
          <a:p>
            <a:pPr>
              <a:defRPr/>
            </a:pPr>
            <a:fld id="{1071D4AD-5C2C-419E-AE99-EA97144BAEA5}" type="slidenum">
              <a:rPr lang="en-US" altLang="en-US"/>
              <a:pPr>
                <a:defRPr/>
              </a:pPr>
              <a:t>‹#›</a:t>
            </a:fld>
            <a:endParaRPr lang="en-US" altLang="en-US"/>
          </a:p>
        </p:txBody>
      </p:sp>
    </p:spTree>
    <p:extLst>
      <p:ext uri="{BB962C8B-B14F-4D97-AF65-F5344CB8AC3E}">
        <p14:creationId xmlns:p14="http://schemas.microsoft.com/office/powerpoint/2010/main" val="3990824723"/>
      </p:ext>
    </p:extLst>
  </p:cSld>
  <p:clrMapOvr>
    <a:masterClrMapping/>
  </p:clrMapOvr>
  <p:hf hdr="0" ftr="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ontent Placeholder 6"/>
          <p:cNvSpPr>
            <a:spLocks noGrp="1"/>
          </p:cNvSpPr>
          <p:nvPr>
            <p:ph sz="quarter" idx="16"/>
          </p:nvPr>
        </p:nvSpPr>
        <p:spPr>
          <a:xfrm>
            <a:off x="250824" y="1566862"/>
            <a:ext cx="4267201" cy="2846388"/>
          </a:xfrm>
        </p:spPr>
        <p:txBody>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p:txBody>
      </p:sp>
      <p:sp>
        <p:nvSpPr>
          <p:cNvPr id="8" name="Content Placeholder 6"/>
          <p:cNvSpPr>
            <a:spLocks noGrp="1"/>
          </p:cNvSpPr>
          <p:nvPr>
            <p:ph sz="quarter" idx="17"/>
          </p:nvPr>
        </p:nvSpPr>
        <p:spPr>
          <a:xfrm>
            <a:off x="4618842" y="1566862"/>
            <a:ext cx="4267201" cy="2846388"/>
          </a:xfrm>
        </p:spPr>
        <p:txBody>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p:txBody>
      </p:sp>
      <p:sp>
        <p:nvSpPr>
          <p:cNvPr id="9" name="Content Placeholder 13"/>
          <p:cNvSpPr>
            <a:spLocks noGrp="1"/>
          </p:cNvSpPr>
          <p:nvPr>
            <p:ph sz="quarter" idx="19"/>
          </p:nvPr>
        </p:nvSpPr>
        <p:spPr>
          <a:xfrm>
            <a:off x="250825" y="4521200"/>
            <a:ext cx="4267200" cy="1353600"/>
          </a:xfrm>
        </p:spPr>
        <p:txBody>
          <a:bodyPr/>
          <a:lstStyle>
            <a:lvl1pPr marL="0" indent="0">
              <a:buNone/>
              <a:defRPr sz="1400"/>
            </a:lvl1pPr>
            <a:lvl2pPr marL="457200" indent="0">
              <a:buNone/>
              <a:defRPr sz="1400"/>
            </a:lvl2pPr>
            <a:lvl3pPr marL="889000" indent="0">
              <a:buNone/>
              <a:defRPr sz="1400"/>
            </a:lvl3pPr>
            <a:lvl4pPr marL="1344612" indent="0">
              <a:buNone/>
              <a:defRPr sz="1400"/>
            </a:lvl4pPr>
            <a:lvl5pPr marL="1828800" indent="0">
              <a:buNone/>
              <a:defRPr sz="1400"/>
            </a:lvl5pPr>
          </a:lstStyle>
          <a:p>
            <a:pPr lvl="0"/>
            <a:r>
              <a:rPr lang="en-US"/>
              <a:t>Click to edit Master text styles</a:t>
            </a:r>
          </a:p>
        </p:txBody>
      </p:sp>
      <p:sp>
        <p:nvSpPr>
          <p:cNvPr id="10" name="Content Placeholder 13"/>
          <p:cNvSpPr>
            <a:spLocks noGrp="1"/>
          </p:cNvSpPr>
          <p:nvPr>
            <p:ph sz="quarter" idx="20"/>
          </p:nvPr>
        </p:nvSpPr>
        <p:spPr>
          <a:xfrm>
            <a:off x="4618843" y="4521200"/>
            <a:ext cx="4267200" cy="1353600"/>
          </a:xfrm>
        </p:spPr>
        <p:txBody>
          <a:bodyPr/>
          <a:lstStyle>
            <a:lvl1pPr marL="0" indent="0">
              <a:buNone/>
              <a:defRPr sz="1400"/>
            </a:lvl1pPr>
            <a:lvl2pPr marL="457200" indent="0">
              <a:buNone/>
              <a:defRPr sz="1400"/>
            </a:lvl2pPr>
            <a:lvl3pPr marL="889000" indent="0">
              <a:buNone/>
              <a:defRPr sz="1400"/>
            </a:lvl3pPr>
            <a:lvl4pPr marL="1344612" indent="0">
              <a:buNone/>
              <a:defRPr sz="1400"/>
            </a:lvl4pPr>
            <a:lvl5pPr marL="1828800" indent="0">
              <a:buNone/>
              <a:defRPr sz="1400"/>
            </a:lvl5pPr>
          </a:lstStyle>
          <a:p>
            <a:pPr lvl="0"/>
            <a:r>
              <a:rPr lang="en-US"/>
              <a:t>Click to edit Master text styles</a:t>
            </a:r>
          </a:p>
        </p:txBody>
      </p:sp>
      <p:sp>
        <p:nvSpPr>
          <p:cNvPr id="11" name="Footer Placeholder 3"/>
          <p:cNvSpPr>
            <a:spLocks noGrp="1"/>
          </p:cNvSpPr>
          <p:nvPr>
            <p:ph type="ftr" sz="quarter" idx="21"/>
          </p:nvPr>
        </p:nvSpPr>
        <p:spPr/>
        <p:txBody>
          <a:bodyPr/>
          <a:lstStyle>
            <a:lvl1pPr>
              <a:defRPr/>
            </a:lvl1pPr>
          </a:lstStyle>
          <a:p>
            <a:pPr>
              <a:defRPr/>
            </a:pPr>
            <a:endParaRPr lang="en-GB"/>
          </a:p>
        </p:txBody>
      </p:sp>
      <p:sp>
        <p:nvSpPr>
          <p:cNvPr id="12" name="TxtClassification"/>
          <p:cNvSpPr>
            <a:spLocks noGrp="1"/>
          </p:cNvSpPr>
          <p:nvPr>
            <p:ph type="dt" sz="quarter" idx="22"/>
          </p:nvPr>
        </p:nvSpPr>
        <p:spPr bwMode="gray">
          <a:xfrm>
            <a:off x="560388" y="6542088"/>
            <a:ext cx="4268787" cy="184150"/>
          </a:xfrm>
          <a:prstGeom prst="rect">
            <a:avLst/>
          </a:prstGeom>
          <a:extLst>
            <a:ext uri="{909E8E84-426E-40DD-AFC4-6F175D3DCCD1}">
              <a14:hiddenFill xmlns:a14="http://schemas.microsoft.com/office/drawing/2010/main">
                <a:solidFill>
                  <a:scrgbClr r="0" g="0" b="0"/>
                </a:solidFill>
              </a14:hiddenFill>
            </a:ext>
          </a:extLst>
        </p:spPr>
        <p:txBody>
          <a:bodyPr wrap="square" lIns="0" tIns="0" rIns="0" bIns="0">
            <a:noAutofit/>
          </a:bodyPr>
          <a:lstStyle>
            <a:lvl1pPr algn="l" eaLnBrk="1" hangingPunct="1">
              <a:lnSpc>
                <a:spcPct val="110000"/>
              </a:lnSpc>
              <a:spcBef>
                <a:spcPct val="50000"/>
              </a:spcBef>
              <a:spcAft>
                <a:spcPts val="0"/>
              </a:spcAft>
              <a:defRPr sz="800" b="0">
                <a:solidFill>
                  <a:srgbClr val="999999"/>
                </a:solidFill>
                <a:latin typeface="Arial"/>
                <a:cs typeface="Arial" pitchFamily="34" charset="0"/>
              </a:defRPr>
            </a:lvl1pPr>
          </a:lstStyle>
          <a:p>
            <a:pPr>
              <a:defRPr/>
            </a:pPr>
            <a:r>
              <a:rPr lang="en-US"/>
              <a:t>Classification: Internal     2012-07-16</a:t>
            </a:r>
          </a:p>
        </p:txBody>
      </p:sp>
      <p:sp>
        <p:nvSpPr>
          <p:cNvPr id="13" name="TxtPageNumber"/>
          <p:cNvSpPr>
            <a:spLocks noGrp="1"/>
          </p:cNvSpPr>
          <p:nvPr>
            <p:ph type="sldNum" sz="quarter" idx="23"/>
          </p:nvPr>
        </p:nvSpPr>
        <p:spPr bwMode="gray">
          <a:xfrm>
            <a:off x="250825" y="6542088"/>
            <a:ext cx="306388" cy="184150"/>
          </a:xfrm>
          <a:prstGeom prst="rect">
            <a:avLst/>
          </a:prstGeom>
          <a:extLst>
            <a:ext uri="{909E8E84-426E-40DD-AFC4-6F175D3DCCD1}">
              <a14:hiddenFill xmlns:a14="http://schemas.microsoft.com/office/drawing/2010/main">
                <a:solidFill>
                  <a:scrgbClr r="0" g="0" b="0"/>
                </a:solidFill>
              </a14:hiddenFill>
            </a:ext>
          </a:extLst>
        </p:spPr>
        <p:txBody>
          <a:bodyPr vert="horz" wrap="square" lIns="0" tIns="0" rIns="0" bIns="0" numCol="1" anchor="t" anchorCtr="0" compatLnSpc="1">
            <a:prstTxWarp prst="textNoShape">
              <a:avLst/>
            </a:prstTxWarp>
            <a:noAutofit/>
          </a:bodyPr>
          <a:lstStyle>
            <a:lvl1pPr eaLnBrk="1" hangingPunct="1">
              <a:lnSpc>
                <a:spcPct val="110000"/>
              </a:lnSpc>
              <a:spcBef>
                <a:spcPct val="50000"/>
              </a:spcBef>
              <a:defRPr sz="800">
                <a:solidFill>
                  <a:srgbClr val="999999"/>
                </a:solidFill>
              </a:defRPr>
            </a:lvl1pPr>
          </a:lstStyle>
          <a:p>
            <a:pPr>
              <a:defRPr/>
            </a:pPr>
            <a:fld id="{F126167F-08D9-4435-ABDC-373112369496}" type="slidenum">
              <a:rPr lang="en-US" altLang="en-US"/>
              <a:pPr>
                <a:defRPr/>
              </a:pPr>
              <a:t>‹#›</a:t>
            </a:fld>
            <a:endParaRPr lang="en-US" altLang="en-US"/>
          </a:p>
        </p:txBody>
      </p:sp>
    </p:spTree>
    <p:extLst>
      <p:ext uri="{BB962C8B-B14F-4D97-AF65-F5344CB8AC3E}">
        <p14:creationId xmlns:p14="http://schemas.microsoft.com/office/powerpoint/2010/main" val="3303110663"/>
      </p:ext>
    </p:extLst>
  </p:cSld>
  <p:clrMapOvr>
    <a:masterClrMapping/>
  </p:clrMapOvr>
  <p:hf hdr="0" ftr="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ighteen content with 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a-DK"/>
          </a:p>
        </p:txBody>
      </p:sp>
      <p:sp>
        <p:nvSpPr>
          <p:cNvPr id="22" name="Content Placeholder 6"/>
          <p:cNvSpPr>
            <a:spLocks noGrp="1"/>
          </p:cNvSpPr>
          <p:nvPr>
            <p:ph sz="quarter" idx="16"/>
          </p:nvPr>
        </p:nvSpPr>
        <p:spPr>
          <a:xfrm>
            <a:off x="250825" y="1566862"/>
            <a:ext cx="1349375" cy="1368426"/>
          </a:xfrm>
        </p:spPr>
        <p:txBody>
          <a:bodyPr/>
          <a:lstStyle>
            <a:lvl1pPr marL="0" indent="0">
              <a:buNone/>
              <a:defRPr sz="1200"/>
            </a:lvl1pPr>
            <a:lvl2pPr marL="457200" indent="0">
              <a:buNone/>
              <a:defRPr sz="1400"/>
            </a:lvl2pPr>
            <a:lvl3pPr>
              <a:defRPr sz="1400"/>
            </a:lvl3pPr>
            <a:lvl4pPr>
              <a:defRPr sz="1400"/>
            </a:lvl4pPr>
            <a:lvl5pPr>
              <a:defRPr sz="1400"/>
            </a:lvl5pPr>
          </a:lstStyle>
          <a:p>
            <a:pPr lvl="0"/>
            <a:r>
              <a:rPr lang="en-US"/>
              <a:t>Click to edit Master text styles</a:t>
            </a:r>
          </a:p>
        </p:txBody>
      </p:sp>
      <p:sp>
        <p:nvSpPr>
          <p:cNvPr id="23" name="Content Placeholder 6"/>
          <p:cNvSpPr>
            <a:spLocks noGrp="1"/>
          </p:cNvSpPr>
          <p:nvPr>
            <p:ph sz="quarter" idx="17"/>
          </p:nvPr>
        </p:nvSpPr>
        <p:spPr>
          <a:xfrm>
            <a:off x="1708150" y="1566862"/>
            <a:ext cx="1349375" cy="1368426"/>
          </a:xfrm>
        </p:spPr>
        <p:txBody>
          <a:bodyPr/>
          <a:lstStyle>
            <a:lvl1pPr marL="0" indent="0">
              <a:buNone/>
              <a:defRPr sz="1200"/>
            </a:lvl1pPr>
            <a:lvl2pPr marL="457200" indent="0">
              <a:buNone/>
              <a:defRPr sz="1400"/>
            </a:lvl2pPr>
            <a:lvl3pPr>
              <a:defRPr sz="1400"/>
            </a:lvl3pPr>
            <a:lvl4pPr>
              <a:defRPr sz="1400"/>
            </a:lvl4pPr>
            <a:lvl5pPr>
              <a:defRPr sz="1400"/>
            </a:lvl5pPr>
          </a:lstStyle>
          <a:p>
            <a:pPr lvl="0"/>
            <a:r>
              <a:rPr lang="en-US"/>
              <a:t>Click to edit Master text styles</a:t>
            </a:r>
          </a:p>
        </p:txBody>
      </p:sp>
      <p:sp>
        <p:nvSpPr>
          <p:cNvPr id="24" name="Content Placeholder 6"/>
          <p:cNvSpPr>
            <a:spLocks noGrp="1"/>
          </p:cNvSpPr>
          <p:nvPr>
            <p:ph sz="quarter" idx="18"/>
          </p:nvPr>
        </p:nvSpPr>
        <p:spPr>
          <a:xfrm>
            <a:off x="3165475" y="1566862"/>
            <a:ext cx="1349375" cy="1368426"/>
          </a:xfrm>
        </p:spPr>
        <p:txBody>
          <a:bodyPr/>
          <a:lstStyle>
            <a:lvl1pPr marL="0" indent="0">
              <a:buNone/>
              <a:defRPr sz="1200"/>
            </a:lvl1pPr>
            <a:lvl2pPr marL="457200" indent="0">
              <a:buNone/>
              <a:defRPr sz="1400"/>
            </a:lvl2pPr>
            <a:lvl3pPr>
              <a:defRPr sz="1400"/>
            </a:lvl3pPr>
            <a:lvl4pPr>
              <a:defRPr sz="1400"/>
            </a:lvl4pPr>
            <a:lvl5pPr>
              <a:defRPr sz="1400"/>
            </a:lvl5pPr>
          </a:lstStyle>
          <a:p>
            <a:pPr lvl="0"/>
            <a:r>
              <a:rPr lang="en-US"/>
              <a:t>Click to edit Master text styles</a:t>
            </a:r>
          </a:p>
        </p:txBody>
      </p:sp>
      <p:sp>
        <p:nvSpPr>
          <p:cNvPr id="25" name="Content Placeholder 6"/>
          <p:cNvSpPr>
            <a:spLocks noGrp="1"/>
          </p:cNvSpPr>
          <p:nvPr>
            <p:ph sz="quarter" idx="19"/>
          </p:nvPr>
        </p:nvSpPr>
        <p:spPr>
          <a:xfrm>
            <a:off x="4622800" y="1566862"/>
            <a:ext cx="1349375" cy="1368426"/>
          </a:xfrm>
        </p:spPr>
        <p:txBody>
          <a:bodyPr/>
          <a:lstStyle>
            <a:lvl1pPr marL="0" indent="0">
              <a:buNone/>
              <a:defRPr sz="1200"/>
            </a:lvl1pPr>
            <a:lvl2pPr marL="457200" indent="0">
              <a:buNone/>
              <a:defRPr sz="1400"/>
            </a:lvl2pPr>
            <a:lvl3pPr>
              <a:defRPr sz="1400"/>
            </a:lvl3pPr>
            <a:lvl4pPr>
              <a:defRPr sz="1400"/>
            </a:lvl4pPr>
            <a:lvl5pPr>
              <a:defRPr sz="1400"/>
            </a:lvl5pPr>
          </a:lstStyle>
          <a:p>
            <a:pPr lvl="0"/>
            <a:r>
              <a:rPr lang="en-US"/>
              <a:t>Click to edit Master text styles</a:t>
            </a:r>
          </a:p>
        </p:txBody>
      </p:sp>
      <p:sp>
        <p:nvSpPr>
          <p:cNvPr id="26" name="Content Placeholder 6"/>
          <p:cNvSpPr>
            <a:spLocks noGrp="1"/>
          </p:cNvSpPr>
          <p:nvPr>
            <p:ph sz="quarter" idx="20"/>
          </p:nvPr>
        </p:nvSpPr>
        <p:spPr>
          <a:xfrm>
            <a:off x="6080125" y="1566862"/>
            <a:ext cx="1349375" cy="1368426"/>
          </a:xfrm>
        </p:spPr>
        <p:txBody>
          <a:bodyPr/>
          <a:lstStyle>
            <a:lvl1pPr marL="0" indent="0">
              <a:buNone/>
              <a:defRPr sz="1200"/>
            </a:lvl1pPr>
            <a:lvl2pPr marL="457200" indent="0">
              <a:buNone/>
              <a:defRPr sz="1400"/>
            </a:lvl2pPr>
            <a:lvl3pPr>
              <a:defRPr sz="1400"/>
            </a:lvl3pPr>
            <a:lvl4pPr>
              <a:defRPr sz="1400"/>
            </a:lvl4pPr>
            <a:lvl5pPr>
              <a:defRPr sz="1400"/>
            </a:lvl5pPr>
          </a:lstStyle>
          <a:p>
            <a:pPr lvl="0"/>
            <a:r>
              <a:rPr lang="en-US"/>
              <a:t>Click to edit Master text styles</a:t>
            </a:r>
          </a:p>
        </p:txBody>
      </p:sp>
      <p:sp>
        <p:nvSpPr>
          <p:cNvPr id="27" name="Content Placeholder 6"/>
          <p:cNvSpPr>
            <a:spLocks noGrp="1"/>
          </p:cNvSpPr>
          <p:nvPr>
            <p:ph sz="quarter" idx="21"/>
          </p:nvPr>
        </p:nvSpPr>
        <p:spPr>
          <a:xfrm>
            <a:off x="7537451" y="1566862"/>
            <a:ext cx="1349375" cy="1368426"/>
          </a:xfrm>
        </p:spPr>
        <p:txBody>
          <a:bodyPr/>
          <a:lstStyle>
            <a:lvl1pPr marL="0" indent="0">
              <a:buNone/>
              <a:defRPr sz="1200"/>
            </a:lvl1pPr>
            <a:lvl2pPr marL="457200" indent="0">
              <a:buNone/>
              <a:defRPr sz="1400"/>
            </a:lvl2pPr>
            <a:lvl3pPr>
              <a:defRPr sz="1400"/>
            </a:lvl3pPr>
            <a:lvl4pPr>
              <a:defRPr sz="1400"/>
            </a:lvl4pPr>
            <a:lvl5pPr>
              <a:defRPr sz="1400"/>
            </a:lvl5pPr>
          </a:lstStyle>
          <a:p>
            <a:pPr lvl="0"/>
            <a:r>
              <a:rPr lang="en-US"/>
              <a:t>Click to edit Master text styles</a:t>
            </a:r>
          </a:p>
        </p:txBody>
      </p:sp>
      <p:sp>
        <p:nvSpPr>
          <p:cNvPr id="28" name="Content Placeholder 6"/>
          <p:cNvSpPr>
            <a:spLocks noGrp="1"/>
          </p:cNvSpPr>
          <p:nvPr>
            <p:ph sz="quarter" idx="22"/>
          </p:nvPr>
        </p:nvSpPr>
        <p:spPr>
          <a:xfrm>
            <a:off x="250825" y="3048000"/>
            <a:ext cx="1349375" cy="1368426"/>
          </a:xfrm>
        </p:spPr>
        <p:txBody>
          <a:bodyPr/>
          <a:lstStyle>
            <a:lvl1pPr marL="0" indent="0">
              <a:buNone/>
              <a:defRPr sz="1200"/>
            </a:lvl1pPr>
            <a:lvl2pPr marL="457200" indent="0">
              <a:buNone/>
              <a:defRPr sz="1400"/>
            </a:lvl2pPr>
            <a:lvl3pPr>
              <a:defRPr sz="1400"/>
            </a:lvl3pPr>
            <a:lvl4pPr>
              <a:defRPr sz="1400"/>
            </a:lvl4pPr>
            <a:lvl5pPr>
              <a:defRPr sz="1400"/>
            </a:lvl5pPr>
          </a:lstStyle>
          <a:p>
            <a:pPr lvl="0"/>
            <a:r>
              <a:rPr lang="en-US"/>
              <a:t>Click to edit Master text styles</a:t>
            </a:r>
          </a:p>
        </p:txBody>
      </p:sp>
      <p:sp>
        <p:nvSpPr>
          <p:cNvPr id="29" name="Content Placeholder 6"/>
          <p:cNvSpPr>
            <a:spLocks noGrp="1"/>
          </p:cNvSpPr>
          <p:nvPr>
            <p:ph sz="quarter" idx="23"/>
          </p:nvPr>
        </p:nvSpPr>
        <p:spPr>
          <a:xfrm>
            <a:off x="1708150" y="3048000"/>
            <a:ext cx="1349375" cy="1368426"/>
          </a:xfrm>
        </p:spPr>
        <p:txBody>
          <a:bodyPr/>
          <a:lstStyle>
            <a:lvl1pPr marL="0" indent="0">
              <a:buNone/>
              <a:defRPr sz="1200"/>
            </a:lvl1pPr>
            <a:lvl2pPr marL="457200" indent="0">
              <a:buNone/>
              <a:defRPr sz="1400"/>
            </a:lvl2pPr>
            <a:lvl3pPr>
              <a:defRPr sz="1400"/>
            </a:lvl3pPr>
            <a:lvl4pPr>
              <a:defRPr sz="1400"/>
            </a:lvl4pPr>
            <a:lvl5pPr>
              <a:defRPr sz="1400"/>
            </a:lvl5pPr>
          </a:lstStyle>
          <a:p>
            <a:pPr lvl="0"/>
            <a:r>
              <a:rPr lang="en-US"/>
              <a:t>Click to edit Master text styles</a:t>
            </a:r>
          </a:p>
        </p:txBody>
      </p:sp>
      <p:sp>
        <p:nvSpPr>
          <p:cNvPr id="30" name="Content Placeholder 6"/>
          <p:cNvSpPr>
            <a:spLocks noGrp="1"/>
          </p:cNvSpPr>
          <p:nvPr>
            <p:ph sz="quarter" idx="24"/>
          </p:nvPr>
        </p:nvSpPr>
        <p:spPr>
          <a:xfrm>
            <a:off x="3165475" y="3048000"/>
            <a:ext cx="1349375" cy="1368426"/>
          </a:xfrm>
        </p:spPr>
        <p:txBody>
          <a:bodyPr/>
          <a:lstStyle>
            <a:lvl1pPr marL="0" indent="0">
              <a:buNone/>
              <a:defRPr sz="1200"/>
            </a:lvl1pPr>
            <a:lvl2pPr marL="457200" indent="0">
              <a:buNone/>
              <a:defRPr sz="1400"/>
            </a:lvl2pPr>
            <a:lvl3pPr>
              <a:defRPr sz="1400"/>
            </a:lvl3pPr>
            <a:lvl4pPr>
              <a:defRPr sz="1400"/>
            </a:lvl4pPr>
            <a:lvl5pPr>
              <a:defRPr sz="1400"/>
            </a:lvl5pPr>
          </a:lstStyle>
          <a:p>
            <a:pPr lvl="0"/>
            <a:r>
              <a:rPr lang="en-US"/>
              <a:t>Click to edit Master text styles</a:t>
            </a:r>
          </a:p>
        </p:txBody>
      </p:sp>
      <p:sp>
        <p:nvSpPr>
          <p:cNvPr id="31" name="Content Placeholder 6"/>
          <p:cNvSpPr>
            <a:spLocks noGrp="1"/>
          </p:cNvSpPr>
          <p:nvPr>
            <p:ph sz="quarter" idx="25"/>
          </p:nvPr>
        </p:nvSpPr>
        <p:spPr>
          <a:xfrm>
            <a:off x="4622800" y="3048000"/>
            <a:ext cx="1349375" cy="1368426"/>
          </a:xfrm>
        </p:spPr>
        <p:txBody>
          <a:bodyPr/>
          <a:lstStyle>
            <a:lvl1pPr marL="0" indent="0">
              <a:buNone/>
              <a:defRPr sz="1200"/>
            </a:lvl1pPr>
            <a:lvl2pPr marL="457200" indent="0">
              <a:buNone/>
              <a:defRPr sz="1400"/>
            </a:lvl2pPr>
            <a:lvl3pPr>
              <a:defRPr sz="1400"/>
            </a:lvl3pPr>
            <a:lvl4pPr>
              <a:defRPr sz="1400"/>
            </a:lvl4pPr>
            <a:lvl5pPr>
              <a:defRPr sz="1400"/>
            </a:lvl5pPr>
          </a:lstStyle>
          <a:p>
            <a:pPr lvl="0"/>
            <a:r>
              <a:rPr lang="en-US"/>
              <a:t>Click to edit Master text styles</a:t>
            </a:r>
          </a:p>
        </p:txBody>
      </p:sp>
      <p:sp>
        <p:nvSpPr>
          <p:cNvPr id="32" name="Content Placeholder 6"/>
          <p:cNvSpPr>
            <a:spLocks noGrp="1"/>
          </p:cNvSpPr>
          <p:nvPr>
            <p:ph sz="quarter" idx="26"/>
          </p:nvPr>
        </p:nvSpPr>
        <p:spPr>
          <a:xfrm>
            <a:off x="6080125" y="3048000"/>
            <a:ext cx="1349375" cy="1368426"/>
          </a:xfrm>
        </p:spPr>
        <p:txBody>
          <a:bodyPr/>
          <a:lstStyle>
            <a:lvl1pPr marL="0" indent="0">
              <a:buNone/>
              <a:defRPr sz="1200"/>
            </a:lvl1pPr>
            <a:lvl2pPr marL="457200" indent="0">
              <a:buNone/>
              <a:defRPr sz="1400"/>
            </a:lvl2pPr>
            <a:lvl3pPr>
              <a:defRPr sz="1400"/>
            </a:lvl3pPr>
            <a:lvl4pPr>
              <a:defRPr sz="1400"/>
            </a:lvl4pPr>
            <a:lvl5pPr>
              <a:defRPr sz="1400"/>
            </a:lvl5pPr>
          </a:lstStyle>
          <a:p>
            <a:pPr lvl="0"/>
            <a:r>
              <a:rPr lang="en-US"/>
              <a:t>Click to edit Master text styles</a:t>
            </a:r>
          </a:p>
        </p:txBody>
      </p:sp>
      <p:sp>
        <p:nvSpPr>
          <p:cNvPr id="33" name="Content Placeholder 6"/>
          <p:cNvSpPr>
            <a:spLocks noGrp="1"/>
          </p:cNvSpPr>
          <p:nvPr>
            <p:ph sz="quarter" idx="27"/>
          </p:nvPr>
        </p:nvSpPr>
        <p:spPr>
          <a:xfrm>
            <a:off x="7537451" y="3048000"/>
            <a:ext cx="1349375" cy="1368426"/>
          </a:xfrm>
        </p:spPr>
        <p:txBody>
          <a:bodyPr/>
          <a:lstStyle>
            <a:lvl1pPr marL="0" indent="0">
              <a:buNone/>
              <a:defRPr sz="1200"/>
            </a:lvl1pPr>
            <a:lvl2pPr marL="457200" indent="0">
              <a:buNone/>
              <a:defRPr sz="1400"/>
            </a:lvl2pPr>
            <a:lvl3pPr>
              <a:defRPr sz="1400"/>
            </a:lvl3pPr>
            <a:lvl4pPr>
              <a:defRPr sz="1400"/>
            </a:lvl4pPr>
            <a:lvl5pPr>
              <a:defRPr sz="1400"/>
            </a:lvl5pPr>
          </a:lstStyle>
          <a:p>
            <a:pPr lvl="0"/>
            <a:r>
              <a:rPr lang="en-US"/>
              <a:t>Click to edit Master text styles</a:t>
            </a:r>
          </a:p>
        </p:txBody>
      </p:sp>
      <p:sp>
        <p:nvSpPr>
          <p:cNvPr id="34" name="Content Placeholder 6"/>
          <p:cNvSpPr>
            <a:spLocks noGrp="1"/>
          </p:cNvSpPr>
          <p:nvPr>
            <p:ph sz="quarter" idx="28"/>
          </p:nvPr>
        </p:nvSpPr>
        <p:spPr>
          <a:xfrm>
            <a:off x="250825" y="4517231"/>
            <a:ext cx="1349375" cy="1368426"/>
          </a:xfrm>
        </p:spPr>
        <p:txBody>
          <a:bodyPr/>
          <a:lstStyle>
            <a:lvl1pPr marL="0" indent="0">
              <a:buNone/>
              <a:defRPr sz="1200"/>
            </a:lvl1pPr>
            <a:lvl2pPr marL="457200" indent="0">
              <a:buNone/>
              <a:defRPr sz="1400"/>
            </a:lvl2pPr>
            <a:lvl3pPr>
              <a:defRPr sz="1400"/>
            </a:lvl3pPr>
            <a:lvl4pPr>
              <a:defRPr sz="1400"/>
            </a:lvl4pPr>
            <a:lvl5pPr>
              <a:defRPr sz="1400"/>
            </a:lvl5pPr>
          </a:lstStyle>
          <a:p>
            <a:pPr lvl="0"/>
            <a:r>
              <a:rPr lang="en-US"/>
              <a:t>Click to edit Master text styles</a:t>
            </a:r>
          </a:p>
        </p:txBody>
      </p:sp>
      <p:sp>
        <p:nvSpPr>
          <p:cNvPr id="35" name="Content Placeholder 6"/>
          <p:cNvSpPr>
            <a:spLocks noGrp="1"/>
          </p:cNvSpPr>
          <p:nvPr>
            <p:ph sz="quarter" idx="29"/>
          </p:nvPr>
        </p:nvSpPr>
        <p:spPr>
          <a:xfrm>
            <a:off x="1708150" y="4517231"/>
            <a:ext cx="1349375" cy="1368426"/>
          </a:xfrm>
        </p:spPr>
        <p:txBody>
          <a:bodyPr/>
          <a:lstStyle>
            <a:lvl1pPr marL="0" indent="0">
              <a:buNone/>
              <a:defRPr sz="1200"/>
            </a:lvl1pPr>
            <a:lvl2pPr marL="457200" indent="0">
              <a:buNone/>
              <a:defRPr sz="1400"/>
            </a:lvl2pPr>
            <a:lvl3pPr>
              <a:defRPr sz="1400"/>
            </a:lvl3pPr>
            <a:lvl4pPr>
              <a:defRPr sz="1400"/>
            </a:lvl4pPr>
            <a:lvl5pPr>
              <a:defRPr sz="1400"/>
            </a:lvl5pPr>
          </a:lstStyle>
          <a:p>
            <a:pPr lvl="0"/>
            <a:r>
              <a:rPr lang="en-US"/>
              <a:t>Click to edit Master text styles</a:t>
            </a:r>
          </a:p>
        </p:txBody>
      </p:sp>
      <p:sp>
        <p:nvSpPr>
          <p:cNvPr id="36" name="Content Placeholder 6"/>
          <p:cNvSpPr>
            <a:spLocks noGrp="1"/>
          </p:cNvSpPr>
          <p:nvPr>
            <p:ph sz="quarter" idx="30"/>
          </p:nvPr>
        </p:nvSpPr>
        <p:spPr>
          <a:xfrm>
            <a:off x="3165475" y="4517231"/>
            <a:ext cx="1349375" cy="1368426"/>
          </a:xfrm>
        </p:spPr>
        <p:txBody>
          <a:bodyPr/>
          <a:lstStyle>
            <a:lvl1pPr marL="0" indent="0">
              <a:buNone/>
              <a:defRPr sz="1200"/>
            </a:lvl1pPr>
            <a:lvl2pPr marL="457200" indent="0">
              <a:buNone/>
              <a:defRPr sz="1400"/>
            </a:lvl2pPr>
            <a:lvl3pPr>
              <a:defRPr sz="1400"/>
            </a:lvl3pPr>
            <a:lvl4pPr>
              <a:defRPr sz="1400"/>
            </a:lvl4pPr>
            <a:lvl5pPr>
              <a:defRPr sz="1400"/>
            </a:lvl5pPr>
          </a:lstStyle>
          <a:p>
            <a:pPr lvl="0"/>
            <a:r>
              <a:rPr lang="en-US"/>
              <a:t>Click to edit Master text styles</a:t>
            </a:r>
          </a:p>
        </p:txBody>
      </p:sp>
      <p:sp>
        <p:nvSpPr>
          <p:cNvPr id="37" name="Content Placeholder 6"/>
          <p:cNvSpPr>
            <a:spLocks noGrp="1"/>
          </p:cNvSpPr>
          <p:nvPr>
            <p:ph sz="quarter" idx="31"/>
          </p:nvPr>
        </p:nvSpPr>
        <p:spPr>
          <a:xfrm>
            <a:off x="4622800" y="4517231"/>
            <a:ext cx="1349375" cy="1368426"/>
          </a:xfrm>
        </p:spPr>
        <p:txBody>
          <a:bodyPr/>
          <a:lstStyle>
            <a:lvl1pPr marL="0" indent="0">
              <a:buNone/>
              <a:defRPr sz="1200"/>
            </a:lvl1pPr>
            <a:lvl2pPr marL="457200" indent="0">
              <a:buNone/>
              <a:defRPr sz="1400"/>
            </a:lvl2pPr>
            <a:lvl3pPr>
              <a:defRPr sz="1400"/>
            </a:lvl3pPr>
            <a:lvl4pPr>
              <a:defRPr sz="1400"/>
            </a:lvl4pPr>
            <a:lvl5pPr>
              <a:defRPr sz="1400"/>
            </a:lvl5pPr>
          </a:lstStyle>
          <a:p>
            <a:pPr lvl="0"/>
            <a:r>
              <a:rPr lang="en-US"/>
              <a:t>Click to edit Master text styles</a:t>
            </a:r>
          </a:p>
        </p:txBody>
      </p:sp>
      <p:sp>
        <p:nvSpPr>
          <p:cNvPr id="38" name="Content Placeholder 6"/>
          <p:cNvSpPr>
            <a:spLocks noGrp="1"/>
          </p:cNvSpPr>
          <p:nvPr>
            <p:ph sz="quarter" idx="32"/>
          </p:nvPr>
        </p:nvSpPr>
        <p:spPr>
          <a:xfrm>
            <a:off x="6080125" y="4517231"/>
            <a:ext cx="1349375" cy="1368426"/>
          </a:xfrm>
        </p:spPr>
        <p:txBody>
          <a:bodyPr/>
          <a:lstStyle>
            <a:lvl1pPr marL="0" indent="0">
              <a:buNone/>
              <a:defRPr sz="1200"/>
            </a:lvl1pPr>
            <a:lvl2pPr marL="457200" indent="0">
              <a:buNone/>
              <a:defRPr sz="1400"/>
            </a:lvl2pPr>
            <a:lvl3pPr>
              <a:defRPr sz="1400"/>
            </a:lvl3pPr>
            <a:lvl4pPr>
              <a:defRPr sz="1400"/>
            </a:lvl4pPr>
            <a:lvl5pPr>
              <a:defRPr sz="1400"/>
            </a:lvl5pPr>
          </a:lstStyle>
          <a:p>
            <a:pPr lvl="0"/>
            <a:r>
              <a:rPr lang="en-US"/>
              <a:t>Click to edit Master text styles</a:t>
            </a:r>
          </a:p>
        </p:txBody>
      </p:sp>
      <p:sp>
        <p:nvSpPr>
          <p:cNvPr id="39" name="Content Placeholder 6"/>
          <p:cNvSpPr>
            <a:spLocks noGrp="1"/>
          </p:cNvSpPr>
          <p:nvPr>
            <p:ph sz="quarter" idx="33"/>
          </p:nvPr>
        </p:nvSpPr>
        <p:spPr>
          <a:xfrm>
            <a:off x="7537451" y="4517231"/>
            <a:ext cx="1349375" cy="1368426"/>
          </a:xfrm>
        </p:spPr>
        <p:txBody>
          <a:bodyPr/>
          <a:lstStyle>
            <a:lvl1pPr marL="0" indent="0">
              <a:buNone/>
              <a:defRPr sz="1200"/>
            </a:lvl1pPr>
            <a:lvl2pPr marL="457200" indent="0">
              <a:buNone/>
              <a:defRPr sz="1400"/>
            </a:lvl2pPr>
            <a:lvl3pPr>
              <a:defRPr sz="1400"/>
            </a:lvl3pPr>
            <a:lvl4pPr>
              <a:defRPr sz="1400"/>
            </a:lvl4pPr>
            <a:lvl5pPr>
              <a:defRPr sz="1400"/>
            </a:lvl5pPr>
          </a:lstStyle>
          <a:p>
            <a:pPr lvl="0"/>
            <a:r>
              <a:rPr lang="en-US"/>
              <a:t>Click to edit Master text styles</a:t>
            </a:r>
          </a:p>
        </p:txBody>
      </p:sp>
      <p:sp>
        <p:nvSpPr>
          <p:cNvPr id="21" name="Footer Placeholder 3"/>
          <p:cNvSpPr>
            <a:spLocks noGrp="1"/>
          </p:cNvSpPr>
          <p:nvPr>
            <p:ph type="ftr" sz="quarter" idx="34"/>
          </p:nvPr>
        </p:nvSpPr>
        <p:spPr/>
        <p:txBody>
          <a:bodyPr/>
          <a:lstStyle>
            <a:lvl1pPr>
              <a:defRPr/>
            </a:lvl1pPr>
          </a:lstStyle>
          <a:p>
            <a:pPr>
              <a:defRPr/>
            </a:pPr>
            <a:endParaRPr lang="en-GB"/>
          </a:p>
        </p:txBody>
      </p:sp>
      <p:sp>
        <p:nvSpPr>
          <p:cNvPr id="40" name="TxtClassification"/>
          <p:cNvSpPr>
            <a:spLocks noGrp="1"/>
          </p:cNvSpPr>
          <p:nvPr>
            <p:ph type="dt" sz="quarter" idx="35"/>
          </p:nvPr>
        </p:nvSpPr>
        <p:spPr bwMode="gray">
          <a:xfrm>
            <a:off x="560388" y="6542088"/>
            <a:ext cx="4268787" cy="184150"/>
          </a:xfrm>
          <a:prstGeom prst="rect">
            <a:avLst/>
          </a:prstGeom>
          <a:extLst>
            <a:ext uri="{909E8E84-426E-40DD-AFC4-6F175D3DCCD1}">
              <a14:hiddenFill xmlns:a14="http://schemas.microsoft.com/office/drawing/2010/main">
                <a:solidFill>
                  <a:scrgbClr r="0" g="0" b="0"/>
                </a:solidFill>
              </a14:hiddenFill>
            </a:ext>
          </a:extLst>
        </p:spPr>
        <p:txBody>
          <a:bodyPr wrap="square" lIns="0" tIns="0" rIns="0" bIns="0">
            <a:noAutofit/>
          </a:bodyPr>
          <a:lstStyle>
            <a:lvl1pPr algn="l" eaLnBrk="1" hangingPunct="1">
              <a:lnSpc>
                <a:spcPct val="110000"/>
              </a:lnSpc>
              <a:spcBef>
                <a:spcPct val="50000"/>
              </a:spcBef>
              <a:spcAft>
                <a:spcPts val="0"/>
              </a:spcAft>
              <a:defRPr sz="800" b="0">
                <a:solidFill>
                  <a:srgbClr val="999999"/>
                </a:solidFill>
                <a:latin typeface="Arial"/>
                <a:cs typeface="Arial" pitchFamily="34" charset="0"/>
              </a:defRPr>
            </a:lvl1pPr>
          </a:lstStyle>
          <a:p>
            <a:pPr>
              <a:defRPr/>
            </a:pPr>
            <a:r>
              <a:rPr lang="en-US"/>
              <a:t>Classification: Internal     2012-07-16</a:t>
            </a:r>
          </a:p>
        </p:txBody>
      </p:sp>
      <p:sp>
        <p:nvSpPr>
          <p:cNvPr id="41" name="TxtPageNumber"/>
          <p:cNvSpPr>
            <a:spLocks noGrp="1"/>
          </p:cNvSpPr>
          <p:nvPr>
            <p:ph type="sldNum" sz="quarter" idx="36"/>
          </p:nvPr>
        </p:nvSpPr>
        <p:spPr bwMode="gray">
          <a:xfrm>
            <a:off x="250825" y="6542088"/>
            <a:ext cx="306388" cy="184150"/>
          </a:xfrm>
          <a:prstGeom prst="rect">
            <a:avLst/>
          </a:prstGeom>
          <a:extLst>
            <a:ext uri="{909E8E84-426E-40DD-AFC4-6F175D3DCCD1}">
              <a14:hiddenFill xmlns:a14="http://schemas.microsoft.com/office/drawing/2010/main">
                <a:solidFill>
                  <a:scrgbClr r="0" g="0" b="0"/>
                </a:solidFill>
              </a14:hiddenFill>
            </a:ext>
          </a:extLst>
        </p:spPr>
        <p:txBody>
          <a:bodyPr vert="horz" wrap="square" lIns="0" tIns="0" rIns="0" bIns="0" numCol="1" anchor="t" anchorCtr="0" compatLnSpc="1">
            <a:prstTxWarp prst="textNoShape">
              <a:avLst/>
            </a:prstTxWarp>
            <a:noAutofit/>
          </a:bodyPr>
          <a:lstStyle>
            <a:lvl1pPr eaLnBrk="1" hangingPunct="1">
              <a:lnSpc>
                <a:spcPct val="110000"/>
              </a:lnSpc>
              <a:spcBef>
                <a:spcPct val="50000"/>
              </a:spcBef>
              <a:defRPr sz="800">
                <a:solidFill>
                  <a:srgbClr val="999999"/>
                </a:solidFill>
              </a:defRPr>
            </a:lvl1pPr>
          </a:lstStyle>
          <a:p>
            <a:pPr>
              <a:defRPr/>
            </a:pPr>
            <a:fld id="{AE2F8ECF-5488-4C5B-95F1-A98643D89463}" type="slidenum">
              <a:rPr lang="en-US" altLang="en-US"/>
              <a:pPr>
                <a:defRPr/>
              </a:pPr>
              <a:t>‹#›</a:t>
            </a:fld>
            <a:endParaRPr lang="en-US" altLang="en-US"/>
          </a:p>
        </p:txBody>
      </p:sp>
    </p:spTree>
    <p:extLst>
      <p:ext uri="{BB962C8B-B14F-4D97-AF65-F5344CB8AC3E}">
        <p14:creationId xmlns:p14="http://schemas.microsoft.com/office/powerpoint/2010/main" val="1105656976"/>
      </p:ext>
    </p:extLst>
  </p:cSld>
  <p:clrMapOvr>
    <a:masterClrMapping/>
  </p:clrMapOvr>
  <p:hf hdr="0" ftr="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a:xfrm rot="5400000">
            <a:off x="-3069431" y="3069431"/>
            <a:ext cx="6858000" cy="7191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GB"/>
          </a:p>
        </p:txBody>
      </p:sp>
      <p:pic>
        <p:nvPicPr>
          <p:cNvPr id="5"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529263"/>
            <a:ext cx="687388" cy="1122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7542212" y="246063"/>
            <a:ext cx="1342707" cy="6358571"/>
          </a:xfrm>
        </p:spPr>
        <p:txBody>
          <a:bodyPr vert="eaVert"/>
          <a:lstStyle/>
          <a:p>
            <a:r>
              <a:rPr lang="en-US"/>
              <a:t>Click to edit Master title style</a:t>
            </a:r>
            <a:endParaRPr lang="da-DK"/>
          </a:p>
        </p:txBody>
      </p:sp>
      <p:sp>
        <p:nvSpPr>
          <p:cNvPr id="3" name="Vertical Text Placeholder 2"/>
          <p:cNvSpPr>
            <a:spLocks noGrp="1"/>
          </p:cNvSpPr>
          <p:nvPr>
            <p:ph type="body" orient="vert" idx="1"/>
          </p:nvPr>
        </p:nvSpPr>
        <p:spPr>
          <a:xfrm>
            <a:off x="1600200" y="247649"/>
            <a:ext cx="5181600" cy="635698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dirty="0"/>
          </a:p>
        </p:txBody>
      </p:sp>
      <p:sp>
        <p:nvSpPr>
          <p:cNvPr id="6" name="Footer Placeholder 6"/>
          <p:cNvSpPr>
            <a:spLocks noGrp="1"/>
          </p:cNvSpPr>
          <p:nvPr>
            <p:ph type="ftr" sz="quarter" idx="10"/>
          </p:nvPr>
        </p:nvSpPr>
        <p:spPr>
          <a:xfrm rot="5400000">
            <a:off x="-92075" y="4849813"/>
            <a:ext cx="720725" cy="184150"/>
          </a:xfrm>
        </p:spPr>
        <p:txBody>
          <a:bodyPr/>
          <a:lstStyle>
            <a:lvl1pPr>
              <a:defRPr/>
            </a:lvl1pPr>
          </a:lstStyle>
          <a:p>
            <a:pPr>
              <a:defRPr/>
            </a:pPr>
            <a:endParaRPr lang="en-GB"/>
          </a:p>
        </p:txBody>
      </p:sp>
      <p:sp>
        <p:nvSpPr>
          <p:cNvPr id="7" name="TxtClassification"/>
          <p:cNvSpPr>
            <a:spLocks noGrp="1"/>
          </p:cNvSpPr>
          <p:nvPr>
            <p:ph type="dt" sz="quarter" idx="11"/>
          </p:nvPr>
        </p:nvSpPr>
        <p:spPr bwMode="gray">
          <a:xfrm>
            <a:off x="560388" y="6542088"/>
            <a:ext cx="4268787" cy="184150"/>
          </a:xfrm>
          <a:prstGeom prst="rect">
            <a:avLst/>
          </a:prstGeom>
          <a:extLst>
            <a:ext uri="{909E8E84-426E-40DD-AFC4-6F175D3DCCD1}">
              <a14:hiddenFill xmlns:a14="http://schemas.microsoft.com/office/drawing/2010/main">
                <a:solidFill>
                  <a:scrgbClr r="0" g="0" b="0"/>
                </a:solidFill>
              </a14:hiddenFill>
            </a:ext>
          </a:extLst>
        </p:spPr>
        <p:txBody>
          <a:bodyPr wrap="square" lIns="0" tIns="0" rIns="0" bIns="0">
            <a:noAutofit/>
          </a:bodyPr>
          <a:lstStyle>
            <a:lvl1pPr algn="l" eaLnBrk="1" hangingPunct="1">
              <a:lnSpc>
                <a:spcPct val="110000"/>
              </a:lnSpc>
              <a:spcBef>
                <a:spcPct val="50000"/>
              </a:spcBef>
              <a:spcAft>
                <a:spcPts val="0"/>
              </a:spcAft>
              <a:defRPr sz="800" b="0">
                <a:solidFill>
                  <a:srgbClr val="999999"/>
                </a:solidFill>
                <a:latin typeface="Arial"/>
                <a:cs typeface="Arial" pitchFamily="34" charset="0"/>
              </a:defRPr>
            </a:lvl1pPr>
          </a:lstStyle>
          <a:p>
            <a:pPr>
              <a:defRPr/>
            </a:pPr>
            <a:r>
              <a:rPr lang="en-US"/>
              <a:t>Classification: Internal     2012-07-16</a:t>
            </a:r>
          </a:p>
        </p:txBody>
      </p:sp>
      <p:sp>
        <p:nvSpPr>
          <p:cNvPr id="8" name="TxtPageNumber"/>
          <p:cNvSpPr>
            <a:spLocks noGrp="1"/>
          </p:cNvSpPr>
          <p:nvPr>
            <p:ph type="sldNum" sz="quarter" idx="12"/>
          </p:nvPr>
        </p:nvSpPr>
        <p:spPr bwMode="gray">
          <a:xfrm>
            <a:off x="250825" y="6542088"/>
            <a:ext cx="306388" cy="184150"/>
          </a:xfrm>
          <a:prstGeom prst="rect">
            <a:avLst/>
          </a:prstGeom>
          <a:extLst>
            <a:ext uri="{909E8E84-426E-40DD-AFC4-6F175D3DCCD1}">
              <a14:hiddenFill xmlns:a14="http://schemas.microsoft.com/office/drawing/2010/main">
                <a:solidFill>
                  <a:scrgbClr r="0" g="0" b="0"/>
                </a:solidFill>
              </a14:hiddenFill>
            </a:ext>
          </a:extLst>
        </p:spPr>
        <p:txBody>
          <a:bodyPr vert="horz" wrap="square" lIns="0" tIns="0" rIns="0" bIns="0" numCol="1" anchor="t" anchorCtr="0" compatLnSpc="1">
            <a:prstTxWarp prst="textNoShape">
              <a:avLst/>
            </a:prstTxWarp>
            <a:noAutofit/>
          </a:bodyPr>
          <a:lstStyle>
            <a:lvl1pPr eaLnBrk="1" hangingPunct="1">
              <a:lnSpc>
                <a:spcPct val="110000"/>
              </a:lnSpc>
              <a:spcBef>
                <a:spcPct val="50000"/>
              </a:spcBef>
              <a:defRPr sz="800">
                <a:solidFill>
                  <a:srgbClr val="999999"/>
                </a:solidFill>
              </a:defRPr>
            </a:lvl1pPr>
          </a:lstStyle>
          <a:p>
            <a:pPr>
              <a:defRPr/>
            </a:pPr>
            <a:fld id="{A0E68BD7-B57E-47C5-BB1D-5D106706FEC9}" type="slidenum">
              <a:rPr lang="en-US" altLang="en-US"/>
              <a:pPr>
                <a:defRPr/>
              </a:pPr>
              <a:t>‹#›</a:t>
            </a:fld>
            <a:endParaRPr lang="en-US" altLang="en-US"/>
          </a:p>
        </p:txBody>
      </p:sp>
    </p:spTree>
    <p:extLst>
      <p:ext uri="{BB962C8B-B14F-4D97-AF65-F5344CB8AC3E}">
        <p14:creationId xmlns:p14="http://schemas.microsoft.com/office/powerpoint/2010/main" val="2266306382"/>
      </p:ext>
    </p:extLst>
  </p:cSld>
  <p:clrMapOvr>
    <a:masterClrMapping/>
  </p:clrMapOvr>
  <p:hf hdr="0" ftr="0"/>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Blank for EndSlide">
    <p:spTree>
      <p:nvGrpSpPr>
        <p:cNvPr id="1" name=""/>
        <p:cNvGrpSpPr/>
        <p:nvPr/>
      </p:nvGrpSpPr>
      <p:grpSpPr>
        <a:xfrm>
          <a:off x="0" y="0"/>
          <a:ext cx="0" cy="0"/>
          <a:chOff x="0" y="0"/>
          <a:chExt cx="0" cy="0"/>
        </a:xfrm>
      </p:grpSpPr>
      <p:sp>
        <p:nvSpPr>
          <p:cNvPr id="2" name="Footer Placeholder 3"/>
          <p:cNvSpPr>
            <a:spLocks noGrp="1"/>
          </p:cNvSpPr>
          <p:nvPr>
            <p:ph type="ftr" sz="quarter" idx="10"/>
          </p:nvPr>
        </p:nvSpPr>
        <p:spPr/>
        <p:txBody>
          <a:bodyPr/>
          <a:lstStyle>
            <a:lvl1pPr>
              <a:defRPr/>
            </a:lvl1pPr>
          </a:lstStyle>
          <a:p>
            <a:pPr>
              <a:defRPr/>
            </a:pPr>
            <a:endParaRPr lang="en-GB"/>
          </a:p>
        </p:txBody>
      </p:sp>
      <p:sp>
        <p:nvSpPr>
          <p:cNvPr id="3" name="TxtClassification"/>
          <p:cNvSpPr>
            <a:spLocks noGrp="1"/>
          </p:cNvSpPr>
          <p:nvPr>
            <p:ph type="dt" sz="quarter" idx="11"/>
          </p:nvPr>
        </p:nvSpPr>
        <p:spPr bwMode="gray">
          <a:xfrm>
            <a:off x="560388" y="6542088"/>
            <a:ext cx="4268787" cy="184150"/>
          </a:xfrm>
          <a:prstGeom prst="rect">
            <a:avLst/>
          </a:prstGeom>
          <a:extLst>
            <a:ext uri="{909E8E84-426E-40DD-AFC4-6F175D3DCCD1}">
              <a14:hiddenFill xmlns:a14="http://schemas.microsoft.com/office/drawing/2010/main">
                <a:solidFill>
                  <a:scrgbClr r="0" g="0" b="0"/>
                </a:solidFill>
              </a14:hiddenFill>
            </a:ext>
          </a:extLst>
        </p:spPr>
        <p:txBody>
          <a:bodyPr wrap="square" lIns="0" tIns="0" rIns="0" bIns="0">
            <a:noAutofit/>
          </a:bodyPr>
          <a:lstStyle>
            <a:lvl1pPr algn="l" eaLnBrk="1" hangingPunct="1">
              <a:lnSpc>
                <a:spcPct val="110000"/>
              </a:lnSpc>
              <a:spcBef>
                <a:spcPct val="50000"/>
              </a:spcBef>
              <a:spcAft>
                <a:spcPts val="0"/>
              </a:spcAft>
              <a:defRPr sz="800" b="0">
                <a:solidFill>
                  <a:srgbClr val="999999"/>
                </a:solidFill>
                <a:latin typeface="Arial"/>
                <a:cs typeface="Arial" pitchFamily="34" charset="0"/>
              </a:defRPr>
            </a:lvl1pPr>
          </a:lstStyle>
          <a:p>
            <a:pPr>
              <a:defRPr/>
            </a:pPr>
            <a:r>
              <a:rPr lang="en-US"/>
              <a:t>Classification: Internal     2012-07-16</a:t>
            </a:r>
          </a:p>
        </p:txBody>
      </p:sp>
      <p:sp>
        <p:nvSpPr>
          <p:cNvPr id="4" name="TxtPageNumber"/>
          <p:cNvSpPr>
            <a:spLocks noGrp="1"/>
          </p:cNvSpPr>
          <p:nvPr>
            <p:ph type="sldNum" sz="quarter" idx="12"/>
          </p:nvPr>
        </p:nvSpPr>
        <p:spPr bwMode="gray">
          <a:xfrm>
            <a:off x="250825" y="6542088"/>
            <a:ext cx="306388" cy="184150"/>
          </a:xfrm>
          <a:prstGeom prst="rect">
            <a:avLst/>
          </a:prstGeom>
          <a:extLst>
            <a:ext uri="{909E8E84-426E-40DD-AFC4-6F175D3DCCD1}">
              <a14:hiddenFill xmlns:a14="http://schemas.microsoft.com/office/drawing/2010/main">
                <a:solidFill>
                  <a:scrgbClr r="0" g="0" b="0"/>
                </a:solidFill>
              </a14:hiddenFill>
            </a:ext>
          </a:extLst>
        </p:spPr>
        <p:txBody>
          <a:bodyPr vert="horz" wrap="square" lIns="0" tIns="0" rIns="0" bIns="0" numCol="1" anchor="t" anchorCtr="0" compatLnSpc="1">
            <a:prstTxWarp prst="textNoShape">
              <a:avLst/>
            </a:prstTxWarp>
            <a:noAutofit/>
          </a:bodyPr>
          <a:lstStyle>
            <a:lvl1pPr eaLnBrk="1" hangingPunct="1">
              <a:lnSpc>
                <a:spcPct val="110000"/>
              </a:lnSpc>
              <a:spcBef>
                <a:spcPct val="50000"/>
              </a:spcBef>
              <a:defRPr sz="800">
                <a:solidFill>
                  <a:srgbClr val="999999"/>
                </a:solidFill>
              </a:defRPr>
            </a:lvl1pPr>
          </a:lstStyle>
          <a:p>
            <a:pPr>
              <a:defRPr/>
            </a:pPr>
            <a:fld id="{6938FAA4-C28A-4969-BE83-5D106A215B7F}" type="slidenum">
              <a:rPr lang="en-US" altLang="en-US"/>
              <a:pPr>
                <a:defRPr/>
              </a:pPr>
              <a:t>‹#›</a:t>
            </a:fld>
            <a:endParaRPr lang="en-US" altLang="en-US"/>
          </a:p>
        </p:txBody>
      </p:sp>
    </p:spTree>
    <p:extLst>
      <p:ext uri="{BB962C8B-B14F-4D97-AF65-F5344CB8AC3E}">
        <p14:creationId xmlns:p14="http://schemas.microsoft.com/office/powerpoint/2010/main" val="3204715535"/>
      </p:ext>
    </p:extLst>
  </p:cSld>
  <p:clrMapOvr>
    <a:masterClrMapping/>
  </p:clrMapOvr>
  <p:hf hdr="0" ftr="0"/>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4" name="Rectangle 19"/>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a:p>
        </p:txBody>
      </p:sp>
      <p:sp>
        <p:nvSpPr>
          <p:cNvPr id="5" name="Rectangle 20"/>
          <p:cNvSpPr>
            <a:spLocks noChangeArrowheads="1"/>
          </p:cNvSpPr>
          <p:nvPr/>
        </p:nvSpPr>
        <p:spPr bwMode="white">
          <a:xfrm>
            <a:off x="8991600" y="3175"/>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a:p>
        </p:txBody>
      </p:sp>
      <p:sp>
        <p:nvSpPr>
          <p:cNvPr id="6" name="Rectangle 23"/>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a:p>
        </p:txBody>
      </p:sp>
      <p:sp>
        <p:nvSpPr>
          <p:cNvPr id="7" name="Rectangle 24"/>
          <p:cNvSpPr>
            <a:spLocks noChangeArrowheads="1"/>
          </p:cNvSpPr>
          <p:nvPr/>
        </p:nvSpPr>
        <p:spPr bwMode="white">
          <a:xfrm>
            <a:off x="0" y="0"/>
            <a:ext cx="9144000" cy="25146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a:p>
        </p:txBody>
      </p:sp>
      <p:sp>
        <p:nvSpPr>
          <p:cNvPr id="10" name="Rectangle 9"/>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hangingPunct="1">
              <a:defRPr/>
            </a:pPr>
            <a:endParaRPr lang="en-US"/>
          </a:p>
        </p:txBody>
      </p:sp>
      <p:sp>
        <p:nvSpPr>
          <p:cNvPr id="11" name="Straight Connector 10"/>
          <p:cNvSpPr>
            <a:spLocks noChangeShapeType="1"/>
          </p:cNvSpPr>
          <p:nvPr/>
        </p:nvSpPr>
        <p:spPr bwMode="auto">
          <a:xfrm>
            <a:off x="155575" y="241935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eaLnBrk="1" hangingPunct="1">
              <a:defRPr/>
            </a:pPr>
            <a:endParaRPr lang="en-US"/>
          </a:p>
        </p:txBody>
      </p:sp>
      <p:sp>
        <p:nvSpPr>
          <p:cNvPr id="12" name="Rectangle 11"/>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hangingPunct="1">
              <a:defRPr/>
            </a:pPr>
            <a:endParaRPr lang="en-US" dirty="0"/>
          </a:p>
        </p:txBody>
      </p:sp>
      <p:sp>
        <p:nvSpPr>
          <p:cNvPr id="13" name="Oval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4" name="Oval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8" name="Title 7"/>
          <p:cNvSpPr>
            <a:spLocks noGrp="1"/>
          </p:cNvSpPr>
          <p:nvPr>
            <p:ph type="ctrTitle"/>
          </p:nvPr>
        </p:nvSpPr>
        <p:spPr>
          <a:xfrm>
            <a:off x="685800" y="381000"/>
            <a:ext cx="7772400" cy="1752600"/>
          </a:xfrm>
        </p:spPr>
        <p:txBody>
          <a:bodyPr/>
          <a:lstStyle>
            <a:lvl1pPr>
              <a:defRPr sz="4200">
                <a:solidFill>
                  <a:schemeClr val="accent1"/>
                </a:solidFill>
              </a:defRPr>
            </a:lvl1pPr>
          </a:lstStyle>
          <a:p>
            <a:r>
              <a:rPr lang="en-US"/>
              <a:t>Click to edit Master title style</a:t>
            </a:r>
          </a:p>
        </p:txBody>
      </p:sp>
      <p:sp>
        <p:nvSpPr>
          <p:cNvPr id="15" name="Date Placeholder 27"/>
          <p:cNvSpPr>
            <a:spLocks noGrp="1"/>
          </p:cNvSpPr>
          <p:nvPr>
            <p:ph type="dt" sz="half" idx="10"/>
          </p:nvPr>
        </p:nvSpPr>
        <p:spPr/>
        <p:txBody>
          <a:bodyPr/>
          <a:lstStyle>
            <a:lvl1pPr>
              <a:defRPr/>
            </a:lvl1pPr>
          </a:lstStyle>
          <a:p>
            <a:pPr>
              <a:defRPr/>
            </a:pPr>
            <a:fld id="{1B338B1D-5337-4CE7-BBEF-2C7E87E61CB4}" type="datetimeFigureOut">
              <a:rPr lang="en-US"/>
              <a:pPr>
                <a:defRPr/>
              </a:pPr>
              <a:t>4/10/2017</a:t>
            </a:fld>
            <a:endParaRPr lang="en-US" dirty="0"/>
          </a:p>
        </p:txBody>
      </p:sp>
      <p:sp>
        <p:nvSpPr>
          <p:cNvPr id="16" name="Footer Placeholder 16"/>
          <p:cNvSpPr>
            <a:spLocks noGrp="1"/>
          </p:cNvSpPr>
          <p:nvPr>
            <p:ph type="ftr" sz="quarter" idx="11"/>
          </p:nvPr>
        </p:nvSpPr>
        <p:spPr/>
        <p:txBody>
          <a:bodyPr/>
          <a:lstStyle>
            <a:lvl1pPr>
              <a:defRPr/>
            </a:lvl1pPr>
          </a:lstStyle>
          <a:p>
            <a:pPr>
              <a:defRPr/>
            </a:pPr>
            <a:endParaRPr lang="en-GB"/>
          </a:p>
        </p:txBody>
      </p:sp>
      <p:sp>
        <p:nvSpPr>
          <p:cNvPr id="17" name="Slide Number Placeholder 28"/>
          <p:cNvSpPr>
            <a:spLocks noGrp="1"/>
          </p:cNvSpPr>
          <p:nvPr>
            <p:ph type="sldNum" sz="quarter" idx="12"/>
          </p:nvPr>
        </p:nvSpPr>
        <p:spPr>
          <a:xfrm>
            <a:off x="4343400" y="2198688"/>
            <a:ext cx="457200" cy="441325"/>
          </a:xfrm>
        </p:spPr>
        <p:txBody>
          <a:bodyPr/>
          <a:lstStyle>
            <a:lvl1pPr>
              <a:defRPr/>
            </a:lvl1pPr>
          </a:lstStyle>
          <a:p>
            <a:pPr>
              <a:defRPr/>
            </a:pPr>
            <a:fld id="{2A7D458E-85E9-4FC9-A298-5648187BF8FE}" type="slidenum">
              <a:rPr lang="en-US" altLang="en-US"/>
              <a:pPr>
                <a:defRPr/>
              </a:pPr>
              <a:t>‹#›</a:t>
            </a:fld>
            <a:endParaRPr lang="en-US" altLang="en-US">
              <a:solidFill>
                <a:srgbClr val="FFFFFF"/>
              </a:solidFill>
            </a:endParaRPr>
          </a:p>
        </p:txBody>
      </p:sp>
    </p:spTree>
    <p:extLst>
      <p:ext uri="{BB962C8B-B14F-4D97-AF65-F5344CB8AC3E}">
        <p14:creationId xmlns:p14="http://schemas.microsoft.com/office/powerpoint/2010/main" val="1652442058"/>
      </p:ext>
    </p:extLst>
  </p:cSld>
  <p:clrMapOvr>
    <a:overrideClrMapping bg1="lt1" tx1="dk1" bg2="lt2" tx2="dk2" accent1="accent1" accent2="accent2" accent3="accent3" accent4="accent4" accent5="accent5" accent6="accent6" hlink="hlink" folHlink="folHlink"/>
  </p:clrMapOvr>
  <p:hf sldNum="0" hdr="0" ftr="0"/>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lang="en-US"/>
              <a:t>Click to edit Master title style</a:t>
            </a:r>
          </a:p>
        </p:txBody>
      </p:sp>
      <p:sp>
        <p:nvSpPr>
          <p:cNvPr id="8" name="Content Placeholder 7"/>
          <p:cNvSpPr>
            <a:spLocks noGrp="1"/>
          </p:cNvSpPr>
          <p:nvPr>
            <p:ph sz="quarter" idx="1"/>
          </p:nvPr>
        </p:nvSpPr>
        <p:spPr>
          <a:xfrm>
            <a:off x="301752" y="1527048"/>
            <a:ext cx="850392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A1849B0F-06EB-4151-BB9B-5B670E828068}" type="datetimeFigureOut">
              <a:rPr lang="en-US"/>
              <a:pPr>
                <a:defRPr/>
              </a:pPr>
              <a:t>4/10/2017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a:xfrm>
            <a:off x="4362450" y="1027113"/>
            <a:ext cx="457200" cy="441325"/>
          </a:xfrm>
        </p:spPr>
        <p:txBody>
          <a:bodyPr/>
          <a:lstStyle>
            <a:lvl1pPr>
              <a:defRPr/>
            </a:lvl1pPr>
          </a:lstStyle>
          <a:p>
            <a:pPr>
              <a:defRPr/>
            </a:pPr>
            <a:fld id="{E4E7C3FA-6C68-441D-A519-CFA8091E96F7}" type="slidenum">
              <a:rPr lang="en-US" altLang="en-US"/>
              <a:pPr>
                <a:defRPr/>
              </a:pPr>
              <a:t>‹#›</a:t>
            </a:fld>
            <a:endParaRPr lang="en-US" altLang="en-US"/>
          </a:p>
        </p:txBody>
      </p:sp>
    </p:spTree>
    <p:extLst>
      <p:ext uri="{BB962C8B-B14F-4D97-AF65-F5344CB8AC3E}">
        <p14:creationId xmlns:p14="http://schemas.microsoft.com/office/powerpoint/2010/main" val="3106423014"/>
      </p:ext>
    </p:extLst>
  </p:cSld>
  <p:clrMapOvr>
    <a:overrideClrMapping bg1="lt1" tx1="dk1" bg2="lt2" tx2="dk2" accent1="accent1" accent2="accent2" accent3="accent3" accent4="accent4" accent5="accent5" accent6="accent6" hlink="hlink" folHlink="folHlink"/>
  </p:clrMapOvr>
  <p:hf sldNum="0" hdr="0" ftr="0"/>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19"/>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a:p>
        </p:txBody>
      </p:sp>
      <p:sp>
        <p:nvSpPr>
          <p:cNvPr id="5" name="Rectangle 20"/>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a:p>
        </p:txBody>
      </p:sp>
      <p:sp>
        <p:nvSpPr>
          <p:cNvPr id="6" name="Rectangle 23"/>
          <p:cNvSpPr>
            <a:spLocks noChangeArrowheads="1"/>
          </p:cNvSpPr>
          <p:nvPr/>
        </p:nvSpPr>
        <p:spPr bwMode="white">
          <a:xfrm>
            <a:off x="0" y="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a:p>
        </p:txBody>
      </p:sp>
      <p:sp>
        <p:nvSpPr>
          <p:cNvPr id="7" name="Rectangle 24"/>
          <p:cNvSpPr>
            <a:spLocks noChangeArrowheads="1"/>
          </p:cNvSpPr>
          <p:nvPr/>
        </p:nvSpPr>
        <p:spPr bwMode="white">
          <a:xfrm>
            <a:off x="8991600" y="1905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a:p>
        </p:txBody>
      </p:sp>
      <p:sp>
        <p:nvSpPr>
          <p:cNvPr id="8" name="Rectangle 25"/>
          <p:cNvSpPr>
            <a:spLocks noChangeArrowheads="1"/>
          </p:cNvSpPr>
          <p:nvPr/>
        </p:nvSpPr>
        <p:spPr bwMode="white">
          <a:xfrm>
            <a:off x="152400" y="2286000"/>
            <a:ext cx="8832850" cy="3048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a:p>
        </p:txBody>
      </p:sp>
      <p:sp>
        <p:nvSpPr>
          <p:cNvPr id="9" name="Rectangle 26"/>
          <p:cNvSpPr>
            <a:spLocks noChangeArrowheads="1"/>
          </p:cNvSpPr>
          <p:nvPr/>
        </p:nvSpPr>
        <p:spPr bwMode="auto">
          <a:xfrm>
            <a:off x="155575" y="142875"/>
            <a:ext cx="8832850" cy="2139950"/>
          </a:xfrm>
          <a:prstGeom prst="rect">
            <a:avLst/>
          </a:prstGeom>
          <a:solidFill>
            <a:schemeClr val="accent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a:p>
        </p:txBody>
      </p:sp>
      <p:sp>
        <p:nvSpPr>
          <p:cNvPr id="10" name="Rectangle 9"/>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hangingPunct="1">
              <a:defRPr/>
            </a:pPr>
            <a:endParaRPr lang="en-US"/>
          </a:p>
        </p:txBody>
      </p:sp>
      <p:sp>
        <p:nvSpPr>
          <p:cNvPr id="11" name="Rectangle 10"/>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hangingPunct="1">
              <a:defRPr/>
            </a:pPr>
            <a:endParaRPr lang="en-US" dirty="0"/>
          </a:p>
        </p:txBody>
      </p:sp>
      <p:sp>
        <p:nvSpPr>
          <p:cNvPr id="12" name="Straight Connector 11"/>
          <p:cNvSpPr>
            <a:spLocks noChangeShapeType="1"/>
          </p:cNvSpPr>
          <p:nvPr/>
        </p:nvSpPr>
        <p:spPr bwMode="auto">
          <a:xfrm>
            <a:off x="152400" y="2438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eaLnBrk="1" hangingPunct="1">
              <a:defRPr/>
            </a:pPr>
            <a:endParaRPr lang="en-US"/>
          </a:p>
        </p:txBody>
      </p:sp>
      <p:sp>
        <p:nvSpPr>
          <p:cNvPr id="13" name="Oval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4" name="Oval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3" name="Text Placeholder 2"/>
          <p:cNvSpPr>
            <a:spLocks noGrp="1"/>
          </p:cNvSpPr>
          <p:nvPr>
            <p:ph type="body" idx="1"/>
          </p:nvPr>
        </p:nvSpPr>
        <p:spPr>
          <a:xfrm>
            <a:off x="1368426" y="2743200"/>
            <a:ext cx="6480174" cy="1673225"/>
          </a:xfrm>
        </p:spPr>
        <p:txBody>
          <a:bodyPr/>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2" name="Title 1"/>
          <p:cNvSpPr>
            <a:spLocks noGrp="1"/>
          </p:cNvSpPr>
          <p:nvPr>
            <p:ph type="title"/>
          </p:nvPr>
        </p:nvSpPr>
        <p:spPr>
          <a:xfrm>
            <a:off x="722313" y="533400"/>
            <a:ext cx="7772400" cy="1524000"/>
          </a:xfrm>
        </p:spPr>
        <p:txBody>
          <a:bodyPr/>
          <a:lstStyle>
            <a:lvl1pPr algn="ctr">
              <a:buNone/>
              <a:defRPr sz="4200" b="0" cap="none" baseline="0">
                <a:solidFill>
                  <a:srgbClr val="FFFFFF"/>
                </a:solidFill>
              </a:defRPr>
            </a:lvl1pPr>
          </a:lstStyle>
          <a:p>
            <a:r>
              <a:rPr lang="en-US"/>
              <a:t>Click to edit Master title style</a:t>
            </a:r>
          </a:p>
        </p:txBody>
      </p:sp>
      <p:sp>
        <p:nvSpPr>
          <p:cNvPr id="15" name="Footer Placeholder 4"/>
          <p:cNvSpPr>
            <a:spLocks noGrp="1"/>
          </p:cNvSpPr>
          <p:nvPr>
            <p:ph type="ftr" sz="quarter" idx="10"/>
          </p:nvPr>
        </p:nvSpPr>
        <p:spPr/>
        <p:txBody>
          <a:bodyPr/>
          <a:lstStyle>
            <a:lvl1pPr>
              <a:defRPr/>
            </a:lvl1pPr>
          </a:lstStyle>
          <a:p>
            <a:pPr>
              <a:defRPr/>
            </a:pPr>
            <a:endParaRPr lang="en-GB"/>
          </a:p>
        </p:txBody>
      </p:sp>
      <p:sp>
        <p:nvSpPr>
          <p:cNvPr id="16" name="Date Placeholder 3"/>
          <p:cNvSpPr>
            <a:spLocks noGrp="1"/>
          </p:cNvSpPr>
          <p:nvPr>
            <p:ph type="dt" sz="half" idx="11"/>
          </p:nvPr>
        </p:nvSpPr>
        <p:spPr/>
        <p:txBody>
          <a:bodyPr/>
          <a:lstStyle>
            <a:lvl1pPr>
              <a:defRPr/>
            </a:lvl1pPr>
          </a:lstStyle>
          <a:p>
            <a:pPr>
              <a:defRPr/>
            </a:pPr>
            <a:fld id="{64B50833-1064-41D6-9C9A-19CA721D1CFC}" type="datetimeFigureOut">
              <a:rPr lang="en-US"/>
              <a:pPr>
                <a:defRPr/>
              </a:pPr>
              <a:t>4/10/2017</a:t>
            </a:fld>
            <a:endParaRPr lang="en-US"/>
          </a:p>
        </p:txBody>
      </p:sp>
      <p:sp>
        <p:nvSpPr>
          <p:cNvPr id="17" name="Slide Number Placeholder 5"/>
          <p:cNvSpPr>
            <a:spLocks noGrp="1"/>
          </p:cNvSpPr>
          <p:nvPr>
            <p:ph type="sldNum" sz="quarter" idx="12"/>
          </p:nvPr>
        </p:nvSpPr>
        <p:spPr>
          <a:xfrm>
            <a:off x="4343400" y="2198688"/>
            <a:ext cx="457200" cy="441325"/>
          </a:xfrm>
        </p:spPr>
        <p:txBody>
          <a:bodyPr/>
          <a:lstStyle>
            <a:lvl1pPr>
              <a:defRPr/>
            </a:lvl1pPr>
          </a:lstStyle>
          <a:p>
            <a:pPr>
              <a:defRPr/>
            </a:pPr>
            <a:fld id="{0AF51A86-09DB-4B73-B810-8BEC06AA1A72}" type="slidenum">
              <a:rPr lang="en-US" altLang="en-US"/>
              <a:pPr>
                <a:defRPr/>
              </a:pPr>
              <a:t>‹#›</a:t>
            </a:fld>
            <a:endParaRPr lang="en-US" altLang="en-US"/>
          </a:p>
        </p:txBody>
      </p:sp>
    </p:spTree>
    <p:extLst>
      <p:ext uri="{BB962C8B-B14F-4D97-AF65-F5344CB8AC3E}">
        <p14:creationId xmlns:p14="http://schemas.microsoft.com/office/powerpoint/2010/main" val="1095849152"/>
      </p:ext>
    </p:extLst>
  </p:cSld>
  <p:clrMapOvr>
    <a:overrideClrMapping bg1="lt1" tx1="dk1" bg2="lt2" tx2="dk2" accent1="accent1" accent2="accent2" accent3="accent3" accent4="accent4" accent5="accent5" accent6="accent6" hlink="hlink" folHlink="folHlink"/>
  </p:clrMapOvr>
  <p:hf sldNum="0" hdr="0" ftr="0"/>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bg2"/>
        </a:solidFill>
        <a:effectLst/>
      </p:bgPr>
    </p:bg>
    <p:spTree>
      <p:nvGrpSpPr>
        <p:cNvPr id="1" name=""/>
        <p:cNvGrpSpPr/>
        <p:nvPr/>
      </p:nvGrpSpPr>
      <p:grpSpPr>
        <a:xfrm>
          <a:off x="0" y="0"/>
          <a:ext cx="0" cy="0"/>
          <a:chOff x="0" y="0"/>
          <a:chExt cx="0" cy="0"/>
        </a:xfrm>
      </p:grpSpPr>
      <p:sp>
        <p:nvSpPr>
          <p:cNvPr id="5" name="Straight Connector 19"/>
          <p:cNvSpPr>
            <a:spLocks noChangeShapeType="1"/>
          </p:cNvSpPr>
          <p:nvPr/>
        </p:nvSpPr>
        <p:spPr bwMode="auto">
          <a:xfrm flipV="1">
            <a:off x="4562475" y="1576388"/>
            <a:ext cx="9525" cy="4818062"/>
          </a:xfrm>
          <a:prstGeom prst="line">
            <a:avLst/>
          </a:prstGeom>
          <a:noFill/>
          <a:ln w="9525" algn="ctr">
            <a:solidFill>
              <a:schemeClr val="tx2"/>
            </a:solidFill>
            <a:prstDash val="sys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 name="Title 1"/>
          <p:cNvSpPr>
            <a:spLocks noGrp="1"/>
          </p:cNvSpPr>
          <p:nvPr>
            <p:ph type="title"/>
          </p:nvPr>
        </p:nvSpPr>
        <p:spPr>
          <a:xfrm>
            <a:off x="301752" y="228600"/>
            <a:ext cx="8534400" cy="758952"/>
          </a:xfrm>
        </p:spPr>
        <p:txBody>
          <a:bodyPr/>
          <a:lstStyle/>
          <a:p>
            <a:r>
              <a:rPr lang="en-US"/>
              <a:t>Click to edit Master title style</a:t>
            </a:r>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4"/>
          <p:cNvSpPr>
            <a:spLocks noGrp="1"/>
          </p:cNvSpPr>
          <p:nvPr>
            <p:ph type="dt" sz="half" idx="10"/>
          </p:nvPr>
        </p:nvSpPr>
        <p:spPr>
          <a:xfrm>
            <a:off x="5791200" y="6410325"/>
            <a:ext cx="3044825" cy="365125"/>
          </a:xfrm>
        </p:spPr>
        <p:txBody>
          <a:bodyPr/>
          <a:lstStyle>
            <a:lvl1pPr>
              <a:defRPr/>
            </a:lvl1pPr>
          </a:lstStyle>
          <a:p>
            <a:pPr>
              <a:defRPr/>
            </a:pPr>
            <a:fld id="{35A21CCD-D33E-4C6A-8177-DCBEADF55280}" type="datetimeFigureOut">
              <a:rPr lang="en-US"/>
              <a:pPr>
                <a:defRPr/>
              </a:pPr>
              <a:t>4/10/2017</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GB"/>
          </a:p>
        </p:txBody>
      </p:sp>
      <p:sp>
        <p:nvSpPr>
          <p:cNvPr id="8" name="Slide Number Placeholder 6"/>
          <p:cNvSpPr>
            <a:spLocks noGrp="1"/>
          </p:cNvSpPr>
          <p:nvPr>
            <p:ph type="sldNum" sz="quarter" idx="12"/>
          </p:nvPr>
        </p:nvSpPr>
        <p:spPr/>
        <p:txBody>
          <a:bodyPr/>
          <a:lstStyle>
            <a:lvl1pPr>
              <a:defRPr/>
            </a:lvl1pPr>
          </a:lstStyle>
          <a:p>
            <a:pPr>
              <a:defRPr/>
            </a:pPr>
            <a:fld id="{232D4F20-226C-4CD6-BDD5-894731EA6C06}" type="slidenum">
              <a:rPr lang="en-US" altLang="en-US"/>
              <a:pPr>
                <a:defRPr/>
              </a:pPr>
              <a:t>‹#›</a:t>
            </a:fld>
            <a:endParaRPr lang="en-US" altLang="en-US"/>
          </a:p>
        </p:txBody>
      </p:sp>
    </p:spTree>
    <p:extLst>
      <p:ext uri="{BB962C8B-B14F-4D97-AF65-F5344CB8AC3E}">
        <p14:creationId xmlns:p14="http://schemas.microsoft.com/office/powerpoint/2010/main" val="397187111"/>
      </p:ext>
    </p:extLst>
  </p:cSld>
  <p:clrMapOvr>
    <a:overrideClrMapping bg1="lt1" tx1="dk1" bg2="lt2" tx2="dk2" accent1="accent1" accent2="accent2" accent3="accent3" accent4="accent4" accent5="accent5" accent6="accent6" hlink="hlink" folHlink="folHlink"/>
  </p:clrMapOvr>
  <p:hf sldNum="0" hdr="0" ftr="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GB" noProof="0" dirty="0"/>
          </a:p>
        </p:txBody>
      </p:sp>
      <p:sp>
        <p:nvSpPr>
          <p:cNvPr id="3" name="Content Placeholder 2"/>
          <p:cNvSpPr>
            <a:spLocks noGrp="1"/>
          </p:cNvSpPr>
          <p:nvPr>
            <p:ph idx="1"/>
          </p:nvPr>
        </p:nvSpPr>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4" name="Footer Placeholder 3"/>
          <p:cNvSpPr>
            <a:spLocks noGrp="1"/>
          </p:cNvSpPr>
          <p:nvPr>
            <p:ph type="ftr" sz="quarter" idx="10"/>
          </p:nvPr>
        </p:nvSpPr>
        <p:spPr/>
        <p:txBody>
          <a:bodyPr/>
          <a:lstStyle>
            <a:lvl1pPr>
              <a:defRPr/>
            </a:lvl1pPr>
          </a:lstStyle>
          <a:p>
            <a:pPr>
              <a:defRPr/>
            </a:pPr>
            <a:endParaRPr lang="en-GB"/>
          </a:p>
        </p:txBody>
      </p:sp>
      <p:sp>
        <p:nvSpPr>
          <p:cNvPr id="5" name="TxtClassification"/>
          <p:cNvSpPr>
            <a:spLocks noGrp="1"/>
          </p:cNvSpPr>
          <p:nvPr>
            <p:ph type="dt" sz="quarter" idx="11"/>
          </p:nvPr>
        </p:nvSpPr>
        <p:spPr bwMode="gray">
          <a:xfrm>
            <a:off x="560388" y="6542088"/>
            <a:ext cx="4268787" cy="184150"/>
          </a:xfrm>
          <a:prstGeom prst="rect">
            <a:avLst/>
          </a:prstGeom>
          <a:extLst>
            <a:ext uri="{909E8E84-426E-40DD-AFC4-6F175D3DCCD1}">
              <a14:hiddenFill xmlns:a14="http://schemas.microsoft.com/office/drawing/2010/main">
                <a:solidFill>
                  <a:scrgbClr r="0" g="0" b="0"/>
                </a:solidFill>
              </a14:hiddenFill>
            </a:ext>
          </a:extLst>
        </p:spPr>
        <p:txBody>
          <a:bodyPr wrap="square" lIns="0" tIns="0" rIns="0" bIns="0">
            <a:noAutofit/>
          </a:bodyPr>
          <a:lstStyle>
            <a:lvl1pPr algn="l" eaLnBrk="1" hangingPunct="1">
              <a:lnSpc>
                <a:spcPct val="110000"/>
              </a:lnSpc>
              <a:spcBef>
                <a:spcPct val="50000"/>
              </a:spcBef>
              <a:spcAft>
                <a:spcPts val="0"/>
              </a:spcAft>
              <a:defRPr sz="800" b="0">
                <a:solidFill>
                  <a:srgbClr val="999999"/>
                </a:solidFill>
                <a:latin typeface="Arial"/>
                <a:cs typeface="Arial" pitchFamily="34" charset="0"/>
              </a:defRPr>
            </a:lvl1pPr>
          </a:lstStyle>
          <a:p>
            <a:pPr>
              <a:defRPr/>
            </a:pPr>
            <a:r>
              <a:rPr lang="en-US"/>
              <a:t>Classification: Internal     2012-07-16</a:t>
            </a:r>
          </a:p>
        </p:txBody>
      </p:sp>
      <p:sp>
        <p:nvSpPr>
          <p:cNvPr id="6" name="TxtPageNumber"/>
          <p:cNvSpPr>
            <a:spLocks noGrp="1"/>
          </p:cNvSpPr>
          <p:nvPr>
            <p:ph type="sldNum" sz="quarter" idx="12"/>
          </p:nvPr>
        </p:nvSpPr>
        <p:spPr bwMode="gray">
          <a:xfrm>
            <a:off x="250825" y="6542088"/>
            <a:ext cx="306388" cy="184150"/>
          </a:xfrm>
          <a:prstGeom prst="rect">
            <a:avLst/>
          </a:prstGeom>
          <a:extLst>
            <a:ext uri="{909E8E84-426E-40DD-AFC4-6F175D3DCCD1}">
              <a14:hiddenFill xmlns:a14="http://schemas.microsoft.com/office/drawing/2010/main">
                <a:solidFill>
                  <a:scrgbClr r="0" g="0" b="0"/>
                </a:solidFill>
              </a14:hiddenFill>
            </a:ext>
          </a:extLst>
        </p:spPr>
        <p:txBody>
          <a:bodyPr vert="horz" wrap="square" lIns="0" tIns="0" rIns="0" bIns="0" numCol="1" anchor="t" anchorCtr="0" compatLnSpc="1">
            <a:prstTxWarp prst="textNoShape">
              <a:avLst/>
            </a:prstTxWarp>
            <a:noAutofit/>
          </a:bodyPr>
          <a:lstStyle>
            <a:lvl1pPr eaLnBrk="1" hangingPunct="1">
              <a:lnSpc>
                <a:spcPct val="110000"/>
              </a:lnSpc>
              <a:spcBef>
                <a:spcPct val="50000"/>
              </a:spcBef>
              <a:defRPr sz="800">
                <a:solidFill>
                  <a:srgbClr val="999999"/>
                </a:solidFill>
              </a:defRPr>
            </a:lvl1pPr>
          </a:lstStyle>
          <a:p>
            <a:pPr>
              <a:defRPr/>
            </a:pPr>
            <a:fld id="{E81C4F8B-F6D9-4962-A09C-00B9F79EA2A4}" type="slidenum">
              <a:rPr lang="en-US" altLang="en-US"/>
              <a:pPr>
                <a:defRPr/>
              </a:pPr>
              <a:t>‹#›</a:t>
            </a:fld>
            <a:endParaRPr lang="en-US" altLang="en-US"/>
          </a:p>
        </p:txBody>
      </p:sp>
    </p:spTree>
    <p:extLst>
      <p:ext uri="{BB962C8B-B14F-4D97-AF65-F5344CB8AC3E}">
        <p14:creationId xmlns:p14="http://schemas.microsoft.com/office/powerpoint/2010/main" val="590789573"/>
      </p:ext>
    </p:extLst>
  </p:cSld>
  <p:clrMapOvr>
    <a:masterClrMapping/>
  </p:clrMapOvr>
  <p:hf hdr="0" ftr="0"/>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Pr>
        <a:solidFill>
          <a:schemeClr val="bg2"/>
        </a:solidFill>
        <a:effectLst/>
      </p:bgPr>
    </p:bg>
    <p:spTree>
      <p:nvGrpSpPr>
        <p:cNvPr id="1" name=""/>
        <p:cNvGrpSpPr/>
        <p:nvPr/>
      </p:nvGrpSpPr>
      <p:grpSpPr>
        <a:xfrm>
          <a:off x="0" y="0"/>
          <a:ext cx="0" cy="0"/>
          <a:chOff x="0" y="0"/>
          <a:chExt cx="0" cy="0"/>
        </a:xfrm>
      </p:grpSpPr>
      <p:sp>
        <p:nvSpPr>
          <p:cNvPr id="7" name="Straight Connector 19"/>
          <p:cNvSpPr>
            <a:spLocks noChangeShapeType="1"/>
          </p:cNvSpPr>
          <p:nvPr/>
        </p:nvSpPr>
        <p:spPr bwMode="auto">
          <a:xfrm flipV="1">
            <a:off x="4572000" y="2200275"/>
            <a:ext cx="0" cy="4187825"/>
          </a:xfrm>
          <a:prstGeom prst="line">
            <a:avLst/>
          </a:prstGeom>
          <a:noFill/>
          <a:ln w="9525" algn="ctr">
            <a:solidFill>
              <a:schemeClr val="tx2"/>
            </a:solidFill>
            <a:prstDash val="sys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 name="Rectangle 20"/>
          <p:cNvSpPr>
            <a:spLocks noChangeArrowheads="1"/>
          </p:cNvSpPr>
          <p:nvPr/>
        </p:nvSpPr>
        <p:spPr bwMode="white">
          <a:xfrm>
            <a:off x="0" y="0"/>
            <a:ext cx="9144000" cy="14478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a:p>
        </p:txBody>
      </p:sp>
      <p:sp>
        <p:nvSpPr>
          <p:cNvPr id="9" name="Rectangle 23"/>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a:p>
        </p:txBody>
      </p:sp>
      <p:sp>
        <p:nvSpPr>
          <p:cNvPr id="10" name="Rectangle 24"/>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a:p>
        </p:txBody>
      </p:sp>
      <p:sp>
        <p:nvSpPr>
          <p:cNvPr id="11" name="Rectangle 25"/>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a:p>
        </p:txBody>
      </p:sp>
      <p:sp>
        <p:nvSpPr>
          <p:cNvPr id="12" name="Rectangle 11"/>
          <p:cNvSpPr/>
          <p:nvPr/>
        </p:nvSpPr>
        <p:spPr>
          <a:xfrm>
            <a:off x="152400" y="1371600"/>
            <a:ext cx="8832850"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3" name="Rectangle 12"/>
          <p:cNvSpPr>
            <a:spLocks noChangeArrowheads="1"/>
          </p:cNvSpPr>
          <p:nvPr/>
        </p:nvSpPr>
        <p:spPr bwMode="auto">
          <a:xfrm>
            <a:off x="146050" y="6391275"/>
            <a:ext cx="8832850" cy="31115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hangingPunct="1">
              <a:defRPr/>
            </a:pPr>
            <a:endParaRPr lang="en-US"/>
          </a:p>
        </p:txBody>
      </p:sp>
      <p:sp>
        <p:nvSpPr>
          <p:cNvPr id="14" name="Straight Connector 13"/>
          <p:cNvSpPr>
            <a:spLocks noChangeShapeType="1"/>
          </p:cNvSpPr>
          <p:nvPr/>
        </p:nvSpPr>
        <p:spPr bwMode="auto">
          <a:xfrm>
            <a:off x="152400" y="1279525"/>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eaLnBrk="1" hangingPunct="1">
              <a:defRPr/>
            </a:pPr>
            <a:endParaRPr lang="en-US"/>
          </a:p>
        </p:txBody>
      </p:sp>
      <p:sp>
        <p:nvSpPr>
          <p:cNvPr id="15" name="Rectangle 14"/>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hangingPunct="1">
              <a:defRPr/>
            </a:pPr>
            <a:endParaRPr lang="en-US" dirty="0"/>
          </a:p>
        </p:txBody>
      </p:sp>
      <p:sp>
        <p:nvSpPr>
          <p:cNvPr id="16" name="Oval 15"/>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7" name="Oval 16"/>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24" name="Content Placeholder 23"/>
          <p:cNvSpPr>
            <a:spLocks noGrp="1"/>
          </p:cNvSpPr>
          <p:nvPr>
            <p:ph sz="quarter" idx="2"/>
          </p:nvPr>
        </p:nvSpPr>
        <p:spPr>
          <a:xfrm>
            <a:off x="301752" y="2471383"/>
            <a:ext cx="4041648" cy="38184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Content Placeholder 25"/>
          <p:cNvSpPr>
            <a:spLocks noGrp="1"/>
          </p:cNvSpPr>
          <p:nvPr>
            <p:ph sz="quarter" idx="4"/>
          </p:nvPr>
        </p:nvSpPr>
        <p:spPr>
          <a:xfrm>
            <a:off x="4800600" y="2471383"/>
            <a:ext cx="4038600" cy="38221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itle 22"/>
          <p:cNvSpPr>
            <a:spLocks noGrp="1"/>
          </p:cNvSpPr>
          <p:nvPr>
            <p:ph type="title"/>
          </p:nvPr>
        </p:nvSpPr>
        <p:spPr/>
        <p:txBody>
          <a:bodyPr rtlCol="0"/>
          <a:lstStyle/>
          <a:p>
            <a:r>
              <a:rPr lang="en-US"/>
              <a:t>Click to edit Master title style</a:t>
            </a:r>
          </a:p>
        </p:txBody>
      </p:sp>
      <p:sp>
        <p:nvSpPr>
          <p:cNvPr id="18" name="Date Placeholder 6"/>
          <p:cNvSpPr>
            <a:spLocks noGrp="1"/>
          </p:cNvSpPr>
          <p:nvPr>
            <p:ph type="dt" sz="half" idx="10"/>
          </p:nvPr>
        </p:nvSpPr>
        <p:spPr/>
        <p:txBody>
          <a:bodyPr/>
          <a:lstStyle>
            <a:lvl1pPr>
              <a:defRPr/>
            </a:lvl1pPr>
          </a:lstStyle>
          <a:p>
            <a:pPr>
              <a:defRPr/>
            </a:pPr>
            <a:r>
              <a:rPr lang="en-US"/>
              <a:t>Classification: Internal     2012-07-16</a:t>
            </a:r>
          </a:p>
        </p:txBody>
      </p:sp>
      <p:sp>
        <p:nvSpPr>
          <p:cNvPr id="19" name="Footer Placeholder 7"/>
          <p:cNvSpPr>
            <a:spLocks noGrp="1"/>
          </p:cNvSpPr>
          <p:nvPr>
            <p:ph type="ftr" sz="quarter" idx="11"/>
          </p:nvPr>
        </p:nvSpPr>
        <p:spPr>
          <a:xfrm>
            <a:off x="304800" y="6410325"/>
            <a:ext cx="3581400" cy="365125"/>
          </a:xfrm>
        </p:spPr>
        <p:txBody>
          <a:bodyPr/>
          <a:lstStyle>
            <a:lvl1pPr>
              <a:defRPr/>
            </a:lvl1pPr>
          </a:lstStyle>
          <a:p>
            <a:pPr>
              <a:defRPr/>
            </a:pPr>
            <a:endParaRPr lang="en-GB"/>
          </a:p>
        </p:txBody>
      </p:sp>
      <p:sp>
        <p:nvSpPr>
          <p:cNvPr id="20" name="Slide Number Placeholder 8"/>
          <p:cNvSpPr>
            <a:spLocks noGrp="1"/>
          </p:cNvSpPr>
          <p:nvPr>
            <p:ph type="sldNum" sz="quarter" idx="12"/>
          </p:nvPr>
        </p:nvSpPr>
        <p:spPr>
          <a:xfrm>
            <a:off x="4343400" y="1042988"/>
            <a:ext cx="457200" cy="441325"/>
          </a:xfrm>
        </p:spPr>
        <p:txBody>
          <a:bodyPr/>
          <a:lstStyle>
            <a:lvl1pPr>
              <a:defRPr/>
            </a:lvl1pPr>
          </a:lstStyle>
          <a:p>
            <a:pPr>
              <a:defRPr/>
            </a:pPr>
            <a:fld id="{F53B16AB-AFE0-44FF-AE64-94CBC9FDBDDF}" type="slidenum">
              <a:rPr lang="en-US" altLang="en-US"/>
              <a:pPr>
                <a:defRPr/>
              </a:pPr>
              <a:t>‹#›</a:t>
            </a:fld>
            <a:endParaRPr lang="en-US" altLang="en-US"/>
          </a:p>
        </p:txBody>
      </p:sp>
    </p:spTree>
    <p:extLst>
      <p:ext uri="{BB962C8B-B14F-4D97-AF65-F5344CB8AC3E}">
        <p14:creationId xmlns:p14="http://schemas.microsoft.com/office/powerpoint/2010/main" val="312730179"/>
      </p:ext>
    </p:extLst>
  </p:cSld>
  <p:clrMapOvr>
    <a:overrideClrMapping bg1="lt1" tx1="dk1" bg2="lt2" tx2="dk2" accent1="accent1" accent2="accent2" accent3="accent3" accent4="accent4" accent5="accent5" accent6="accent6" hlink="hlink" folHlink="folHlink"/>
  </p:clrMapOvr>
  <p:hf hdr="0" ftr="0"/>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r>
              <a:rPr lang="en-US"/>
              <a:t>Classification: Internal     2012-07-16</a:t>
            </a:r>
          </a:p>
        </p:txBody>
      </p:sp>
      <p:sp>
        <p:nvSpPr>
          <p:cNvPr id="4" name="Footer Placeholder 3"/>
          <p:cNvSpPr>
            <a:spLocks noGrp="1"/>
          </p:cNvSpPr>
          <p:nvPr>
            <p:ph type="ftr" sz="quarter" idx="11"/>
          </p:nvPr>
        </p:nvSpPr>
        <p:spPr/>
        <p:txBody>
          <a:bodyPr/>
          <a:lstStyle>
            <a:lvl1pPr>
              <a:defRPr/>
            </a:lvl1pPr>
          </a:lstStyle>
          <a:p>
            <a:pPr>
              <a:defRPr/>
            </a:pPr>
            <a:endParaRPr lang="en-GB"/>
          </a:p>
        </p:txBody>
      </p:sp>
      <p:sp>
        <p:nvSpPr>
          <p:cNvPr id="5" name="Slide Number Placeholder 4"/>
          <p:cNvSpPr>
            <a:spLocks noGrp="1"/>
          </p:cNvSpPr>
          <p:nvPr>
            <p:ph type="sldNum" sz="quarter" idx="12"/>
          </p:nvPr>
        </p:nvSpPr>
        <p:spPr>
          <a:xfrm>
            <a:off x="4343400" y="1036638"/>
            <a:ext cx="457200" cy="441325"/>
          </a:xfrm>
        </p:spPr>
        <p:txBody>
          <a:bodyPr/>
          <a:lstStyle>
            <a:lvl1pPr>
              <a:defRPr/>
            </a:lvl1pPr>
          </a:lstStyle>
          <a:p>
            <a:pPr>
              <a:defRPr/>
            </a:pPr>
            <a:fld id="{24077D32-0AFC-48E4-8763-1CFCE8BD09D1}" type="slidenum">
              <a:rPr lang="en-US" altLang="en-US"/>
              <a:pPr>
                <a:defRPr/>
              </a:pPr>
              <a:t>‹#›</a:t>
            </a:fld>
            <a:endParaRPr lang="en-US" altLang="en-US"/>
          </a:p>
        </p:txBody>
      </p:sp>
    </p:spTree>
    <p:extLst>
      <p:ext uri="{BB962C8B-B14F-4D97-AF65-F5344CB8AC3E}">
        <p14:creationId xmlns:p14="http://schemas.microsoft.com/office/powerpoint/2010/main" val="3742823491"/>
      </p:ext>
    </p:extLst>
  </p:cSld>
  <p:clrMapOvr>
    <a:masterClrMapping/>
  </p:clrMapOvr>
  <p:hf hdr="0" ftr="0"/>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9"/>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a:p>
        </p:txBody>
      </p:sp>
      <p:sp>
        <p:nvSpPr>
          <p:cNvPr id="3" name="Rectangle 20"/>
          <p:cNvSpPr>
            <a:spLocks noChangeArrowheads="1"/>
          </p:cNvSpPr>
          <p:nvPr/>
        </p:nvSpPr>
        <p:spPr bwMode="white">
          <a:xfrm>
            <a:off x="0" y="0"/>
            <a:ext cx="9144000" cy="155575"/>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a:p>
        </p:txBody>
      </p:sp>
      <p:sp>
        <p:nvSpPr>
          <p:cNvPr id="4" name="Rectangle 23"/>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a:p>
        </p:txBody>
      </p:sp>
      <p:sp>
        <p:nvSpPr>
          <p:cNvPr id="5" name="Rectangle 24"/>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a:p>
        </p:txBody>
      </p:sp>
      <p:sp>
        <p:nvSpPr>
          <p:cNvPr id="6" name="Rectangle 5"/>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hangingPunct="1">
              <a:defRPr/>
            </a:pPr>
            <a:endParaRPr lang="en-US"/>
          </a:p>
        </p:txBody>
      </p:sp>
      <p:sp>
        <p:nvSpPr>
          <p:cNvPr id="7" name="Rectangle 6"/>
          <p:cNvSpPr>
            <a:spLocks noChangeArrowheads="1"/>
          </p:cNvSpPr>
          <p:nvPr/>
        </p:nvSpPr>
        <p:spPr bwMode="auto">
          <a:xfrm>
            <a:off x="152400" y="15875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hangingPunct="1">
              <a:defRPr/>
            </a:pPr>
            <a:endParaRPr lang="en-US" dirty="0"/>
          </a:p>
        </p:txBody>
      </p:sp>
      <p:sp>
        <p:nvSpPr>
          <p:cNvPr id="8" name="Date Placeholder 1"/>
          <p:cNvSpPr>
            <a:spLocks noGrp="1"/>
          </p:cNvSpPr>
          <p:nvPr>
            <p:ph type="dt" sz="half" idx="10"/>
          </p:nvPr>
        </p:nvSpPr>
        <p:spPr/>
        <p:txBody>
          <a:bodyPr/>
          <a:lstStyle>
            <a:lvl1pPr>
              <a:defRPr/>
            </a:lvl1pPr>
          </a:lstStyle>
          <a:p>
            <a:pPr>
              <a:defRPr/>
            </a:pPr>
            <a:r>
              <a:rPr lang="en-US"/>
              <a:t>Classification: Internal     2012-07-16</a:t>
            </a:r>
          </a:p>
        </p:txBody>
      </p:sp>
      <p:sp>
        <p:nvSpPr>
          <p:cNvPr id="9" name="Footer Placeholder 2"/>
          <p:cNvSpPr>
            <a:spLocks noGrp="1"/>
          </p:cNvSpPr>
          <p:nvPr>
            <p:ph type="ftr" sz="quarter" idx="11"/>
          </p:nvPr>
        </p:nvSpPr>
        <p:spPr/>
        <p:txBody>
          <a:bodyPr/>
          <a:lstStyle>
            <a:lvl1pPr>
              <a:defRPr/>
            </a:lvl1pPr>
          </a:lstStyle>
          <a:p>
            <a:pPr>
              <a:defRPr/>
            </a:pPr>
            <a:endParaRPr lang="en-GB"/>
          </a:p>
        </p:txBody>
      </p:sp>
      <p:sp>
        <p:nvSpPr>
          <p:cNvPr id="10" name="Slide Number Placeholder 3"/>
          <p:cNvSpPr>
            <a:spLocks noGrp="1"/>
          </p:cNvSpPr>
          <p:nvPr>
            <p:ph type="sldNum" sz="quarter" idx="12"/>
          </p:nvPr>
        </p:nvSpPr>
        <p:spPr>
          <a:xfrm>
            <a:off x="4267200" y="6324600"/>
            <a:ext cx="609600" cy="441325"/>
          </a:xfrm>
        </p:spPr>
        <p:txBody>
          <a:bodyPr/>
          <a:lstStyle>
            <a:lvl1pPr>
              <a:defRPr>
                <a:solidFill>
                  <a:srgbClr val="FFFFFF"/>
                </a:solidFill>
              </a:defRPr>
            </a:lvl1pPr>
          </a:lstStyle>
          <a:p>
            <a:pPr>
              <a:defRPr/>
            </a:pPr>
            <a:fld id="{9DF136E4-43F8-46DA-9A23-57F2FAC58836}" type="slidenum">
              <a:rPr lang="en-US" altLang="en-US"/>
              <a:pPr>
                <a:defRPr/>
              </a:pPr>
              <a:t>‹#›</a:t>
            </a:fld>
            <a:endParaRPr lang="en-US" altLang="en-US"/>
          </a:p>
        </p:txBody>
      </p:sp>
    </p:spTree>
    <p:extLst>
      <p:ext uri="{BB962C8B-B14F-4D97-AF65-F5344CB8AC3E}">
        <p14:creationId xmlns:p14="http://schemas.microsoft.com/office/powerpoint/2010/main" val="1243716425"/>
      </p:ext>
    </p:extLst>
  </p:cSld>
  <p:clrMapOvr>
    <a:masterClrMapping/>
  </p:clrMapOvr>
  <p:hf hdr="0" ftr="0"/>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p:cNvSpPr>
            <a:spLocks noChangeArrowheads="1"/>
          </p:cNvSpPr>
          <p:nvPr/>
        </p:nvSpPr>
        <p:spPr bwMode="auto">
          <a:xfrm>
            <a:off x="152400" y="152400"/>
            <a:ext cx="8832850" cy="30480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hangingPunct="1">
              <a:defRPr/>
            </a:pPr>
            <a:endParaRPr lang="en-US"/>
          </a:p>
        </p:txBody>
      </p:sp>
      <p:sp>
        <p:nvSpPr>
          <p:cNvPr id="6" name="Rectangle 20"/>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a:p>
        </p:txBody>
      </p:sp>
      <p:sp>
        <p:nvSpPr>
          <p:cNvPr id="7" name="Rectangle 23"/>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a:p>
        </p:txBody>
      </p:sp>
      <p:sp>
        <p:nvSpPr>
          <p:cNvPr id="8" name="Rectangle 24"/>
          <p:cNvSpPr>
            <a:spLocks noChangeArrowheads="1"/>
          </p:cNvSpPr>
          <p:nvPr/>
        </p:nvSpPr>
        <p:spPr bwMode="white">
          <a:xfrm>
            <a:off x="0" y="0"/>
            <a:ext cx="9144000" cy="119063"/>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a:p>
        </p:txBody>
      </p:sp>
      <p:sp>
        <p:nvSpPr>
          <p:cNvPr id="9" name="Rectangle 25"/>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a:p>
        </p:txBody>
      </p:sp>
      <p:sp>
        <p:nvSpPr>
          <p:cNvPr id="10" name="Rectangle 9"/>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1" name="Rectangle 10"/>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hangingPunct="1">
              <a:defRPr/>
            </a:pPr>
            <a:endParaRPr lang="en-US" dirty="0"/>
          </a:p>
        </p:txBody>
      </p:sp>
      <p:sp>
        <p:nvSpPr>
          <p:cNvPr id="12" name="Straight Connector 11"/>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eaLnBrk="1" hangingPunct="1">
              <a:defRPr/>
            </a:pPr>
            <a:endParaRPr lang="en-US"/>
          </a:p>
        </p:txBody>
      </p:sp>
      <p:sp>
        <p:nvSpPr>
          <p:cNvPr id="13" name="Oval 12"/>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4" name="Oval 13"/>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5" name="Rectangle 14"/>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hangingPunct="1">
              <a:defRPr/>
            </a:pPr>
            <a:endParaRPr lang="en-US"/>
          </a:p>
        </p:txBody>
      </p:sp>
      <p:sp>
        <p:nvSpPr>
          <p:cNvPr id="2" name="Title 1"/>
          <p:cNvSpPr>
            <a:spLocks noGrp="1"/>
          </p:cNvSpPr>
          <p:nvPr>
            <p:ph type="title"/>
          </p:nvPr>
        </p:nvSpPr>
        <p:spPr>
          <a:xfrm>
            <a:off x="381000" y="914400"/>
            <a:ext cx="2362200" cy="990600"/>
          </a:xfrm>
        </p:spPr>
        <p:txBody>
          <a:bodyPr>
            <a:noAutofit/>
          </a:bodyPr>
          <a:lstStyle>
            <a:lvl1pPr algn="l">
              <a:buNone/>
              <a:defRPr sz="2200" b="1">
                <a:solidFill>
                  <a:srgbClr val="FFFFFF"/>
                </a:solidFill>
              </a:defRPr>
            </a:lvl1pPr>
          </a:lstStyle>
          <a:p>
            <a:r>
              <a:rPr lang="en-US"/>
              <a:t>Click to edit Master title style</a:t>
            </a:r>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20" name="Content Placeholder 19"/>
          <p:cNvSpPr>
            <a:spLocks noGrp="1"/>
          </p:cNvSpPr>
          <p:nvPr>
            <p:ph sz="quarter" idx="1"/>
          </p:nvPr>
        </p:nvSpPr>
        <p:spPr>
          <a:xfrm>
            <a:off x="3124200" y="685800"/>
            <a:ext cx="5638800" cy="541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Slide Number Placeholder 6"/>
          <p:cNvSpPr>
            <a:spLocks noGrp="1"/>
          </p:cNvSpPr>
          <p:nvPr>
            <p:ph type="sldNum" sz="quarter" idx="10"/>
          </p:nvPr>
        </p:nvSpPr>
        <p:spPr>
          <a:xfrm>
            <a:off x="1371600" y="312738"/>
            <a:ext cx="457200" cy="441325"/>
          </a:xfrm>
        </p:spPr>
        <p:txBody>
          <a:bodyPr/>
          <a:lstStyle>
            <a:lvl1pPr>
              <a:defRPr/>
            </a:lvl1pPr>
          </a:lstStyle>
          <a:p>
            <a:pPr>
              <a:defRPr/>
            </a:pPr>
            <a:fld id="{889421F6-C910-4189-AE8D-001DE0E2F8F9}" type="slidenum">
              <a:rPr lang="en-US" altLang="en-US"/>
              <a:pPr>
                <a:defRPr/>
              </a:pPr>
              <a:t>‹#›</a:t>
            </a:fld>
            <a:endParaRPr lang="en-US" altLang="en-US"/>
          </a:p>
        </p:txBody>
      </p:sp>
      <p:sp>
        <p:nvSpPr>
          <p:cNvPr id="17" name="Date Placeholder 4"/>
          <p:cNvSpPr>
            <a:spLocks noGrp="1"/>
          </p:cNvSpPr>
          <p:nvPr>
            <p:ph type="dt" sz="half" idx="11"/>
          </p:nvPr>
        </p:nvSpPr>
        <p:spPr/>
        <p:txBody>
          <a:bodyPr/>
          <a:lstStyle>
            <a:lvl1pPr>
              <a:defRPr/>
            </a:lvl1pPr>
          </a:lstStyle>
          <a:p>
            <a:pPr>
              <a:defRPr/>
            </a:pPr>
            <a:fld id="{2E586F3A-1FFB-4C99-8C0D-826B23B3FE67}" type="datetimeFigureOut">
              <a:rPr lang="en-US"/>
              <a:pPr>
                <a:defRPr/>
              </a:pPr>
              <a:t>4/10/2017</a:t>
            </a:fld>
            <a:endParaRPr lang="en-US"/>
          </a:p>
        </p:txBody>
      </p:sp>
      <p:sp>
        <p:nvSpPr>
          <p:cNvPr id="18" name="Footer Placeholder 5"/>
          <p:cNvSpPr>
            <a:spLocks noGrp="1"/>
          </p:cNvSpPr>
          <p:nvPr>
            <p:ph type="ftr" sz="quarter" idx="12"/>
          </p:nvPr>
        </p:nvSpPr>
        <p:spPr>
          <a:xfrm>
            <a:off x="301625" y="6410325"/>
            <a:ext cx="3382963" cy="366713"/>
          </a:xfrm>
        </p:spPr>
        <p:txBody>
          <a:bodyPr/>
          <a:lstStyle>
            <a:lvl1pPr>
              <a:defRPr/>
            </a:lvl1pPr>
          </a:lstStyle>
          <a:p>
            <a:pPr>
              <a:defRPr/>
            </a:pPr>
            <a:endParaRPr lang="en-GB"/>
          </a:p>
        </p:txBody>
      </p:sp>
    </p:spTree>
    <p:extLst>
      <p:ext uri="{BB962C8B-B14F-4D97-AF65-F5344CB8AC3E}">
        <p14:creationId xmlns:p14="http://schemas.microsoft.com/office/powerpoint/2010/main" val="277343939"/>
      </p:ext>
    </p:extLst>
  </p:cSld>
  <p:clrMapOvr>
    <a:overrideClrMapping bg1="lt1" tx1="dk1" bg2="lt2" tx2="dk2" accent1="accent1" accent2="accent2" accent3="accent3" accent4="accent4" accent5="accent5" accent6="accent6" hlink="hlink" folHlink="folHlink"/>
  </p:clrMapOvr>
  <p:hf sldNum="0" hdr="0" ftr="0"/>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eaLnBrk="1" hangingPunct="1">
              <a:defRPr/>
            </a:pPr>
            <a:endParaRPr lang="en-US"/>
          </a:p>
        </p:txBody>
      </p:sp>
      <p:sp>
        <p:nvSpPr>
          <p:cNvPr id="6" name="Rectangle 20"/>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a:p>
        </p:txBody>
      </p:sp>
      <p:sp>
        <p:nvSpPr>
          <p:cNvPr id="7" name="Rectangle 23"/>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a:p>
        </p:txBody>
      </p:sp>
      <p:sp>
        <p:nvSpPr>
          <p:cNvPr id="8" name="Rectangle 24"/>
          <p:cNvSpPr>
            <a:spLocks noChangeArrowheads="1"/>
          </p:cNvSpPr>
          <p:nvPr/>
        </p:nvSpPr>
        <p:spPr bwMode="white">
          <a:xfrm>
            <a:off x="0" y="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a:p>
        </p:txBody>
      </p:sp>
      <p:sp>
        <p:nvSpPr>
          <p:cNvPr id="9" name="Rectangle 25"/>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a:p>
        </p:txBody>
      </p:sp>
      <p:sp>
        <p:nvSpPr>
          <p:cNvPr id="10" name="Rectangle 9"/>
          <p:cNvSpPr>
            <a:spLocks noChangeArrowheads="1"/>
          </p:cNvSpPr>
          <p:nvPr/>
        </p:nvSpPr>
        <p:spPr bwMode="auto">
          <a:xfrm>
            <a:off x="152400" y="152400"/>
            <a:ext cx="8832850" cy="301625"/>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hangingPunct="1">
              <a:defRPr/>
            </a:pPr>
            <a:endParaRPr lang="en-US"/>
          </a:p>
        </p:txBody>
      </p:sp>
      <p:sp>
        <p:nvSpPr>
          <p:cNvPr id="11" name="Rectangle 10"/>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2" name="Rectangle 11"/>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hangingPunct="1">
              <a:defRPr/>
            </a:pPr>
            <a:endParaRPr lang="en-US" dirty="0"/>
          </a:p>
        </p:txBody>
      </p:sp>
      <p:sp>
        <p:nvSpPr>
          <p:cNvPr id="13" name="Oval 12"/>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4" name="Oval 13"/>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5" name="Rectangle 14"/>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hangingPunct="1">
              <a:defRPr/>
            </a:pPr>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lang="en-US"/>
              <a:t>Click to edit Master title style</a:t>
            </a:r>
          </a:p>
        </p:txBody>
      </p:sp>
      <p:sp>
        <p:nvSpPr>
          <p:cNvPr id="3" name="Picture Placeholder 2"/>
          <p:cNvSpPr>
            <a:spLocks noGrp="1"/>
          </p:cNvSpPr>
          <p:nvPr>
            <p:ph type="pic" idx="1"/>
          </p:nvPr>
        </p:nvSpPr>
        <p:spPr>
          <a:xfrm>
            <a:off x="3000375" y="609600"/>
            <a:ext cx="5867400" cy="4267200"/>
          </a:xfrm>
        </p:spPr>
        <p:txBody>
          <a:bodyPr>
            <a:normAutofit/>
          </a:bodyPr>
          <a:lstStyle>
            <a:lvl1pPr marL="0" indent="0">
              <a:buNone/>
              <a:defRPr sz="3200"/>
            </a:lvl1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a:r>
              <a:rPr lang="en-US"/>
              <a:t>Click to edit Master text styles</a:t>
            </a:r>
          </a:p>
        </p:txBody>
      </p:sp>
      <p:sp>
        <p:nvSpPr>
          <p:cNvPr id="16" name="Slide Number Placeholder 6"/>
          <p:cNvSpPr>
            <a:spLocks noGrp="1"/>
          </p:cNvSpPr>
          <p:nvPr>
            <p:ph type="sldNum" sz="quarter" idx="10"/>
          </p:nvPr>
        </p:nvSpPr>
        <p:spPr>
          <a:xfrm>
            <a:off x="1371600" y="312738"/>
            <a:ext cx="457200" cy="441325"/>
          </a:xfrm>
        </p:spPr>
        <p:txBody>
          <a:bodyPr/>
          <a:lstStyle>
            <a:lvl1pPr>
              <a:defRPr/>
            </a:lvl1pPr>
          </a:lstStyle>
          <a:p>
            <a:pPr>
              <a:defRPr/>
            </a:pPr>
            <a:fld id="{6750F575-1640-4CBE-BB46-A35C68CA3B75}" type="slidenum">
              <a:rPr lang="en-US" altLang="en-US"/>
              <a:pPr>
                <a:defRPr/>
              </a:pPr>
              <a:t>‹#›</a:t>
            </a:fld>
            <a:endParaRPr lang="en-US" altLang="en-US">
              <a:solidFill>
                <a:schemeClr val="tx1"/>
              </a:solidFill>
            </a:endParaRPr>
          </a:p>
        </p:txBody>
      </p:sp>
      <p:sp>
        <p:nvSpPr>
          <p:cNvPr id="17" name="Date Placeholder 4"/>
          <p:cNvSpPr>
            <a:spLocks noGrp="1"/>
          </p:cNvSpPr>
          <p:nvPr>
            <p:ph type="dt" sz="half" idx="11"/>
          </p:nvPr>
        </p:nvSpPr>
        <p:spPr>
          <a:xfrm>
            <a:off x="5788025" y="6405563"/>
            <a:ext cx="3044825" cy="365125"/>
          </a:xfrm>
        </p:spPr>
        <p:txBody>
          <a:bodyPr/>
          <a:lstStyle>
            <a:lvl1pPr>
              <a:defRPr/>
            </a:lvl1pPr>
          </a:lstStyle>
          <a:p>
            <a:pPr>
              <a:defRPr/>
            </a:pPr>
            <a:fld id="{699DD693-E4AF-4220-98ED-1099FD2E20F6}" type="datetimeFigureOut">
              <a:rPr lang="en-US"/>
              <a:pPr>
                <a:defRPr/>
              </a:pPr>
              <a:t>4/10/2017</a:t>
            </a:fld>
            <a:endParaRPr lang="en-US">
              <a:solidFill>
                <a:schemeClr val="tx1"/>
              </a:solidFill>
            </a:endParaRPr>
          </a:p>
        </p:txBody>
      </p:sp>
      <p:sp>
        <p:nvSpPr>
          <p:cNvPr id="18" name="Footer Placeholder 5"/>
          <p:cNvSpPr>
            <a:spLocks noGrp="1"/>
          </p:cNvSpPr>
          <p:nvPr>
            <p:ph type="ftr" sz="quarter" idx="12"/>
          </p:nvPr>
        </p:nvSpPr>
        <p:spPr>
          <a:xfrm>
            <a:off x="301625" y="6410325"/>
            <a:ext cx="3584575" cy="366713"/>
          </a:xfrm>
        </p:spPr>
        <p:txBody>
          <a:bodyPr/>
          <a:lstStyle>
            <a:lvl1pPr>
              <a:defRPr/>
            </a:lvl1pPr>
          </a:lstStyle>
          <a:p>
            <a:pPr>
              <a:defRPr/>
            </a:pPr>
            <a:endParaRPr lang="en-GB"/>
          </a:p>
        </p:txBody>
      </p:sp>
    </p:spTree>
    <p:extLst>
      <p:ext uri="{BB962C8B-B14F-4D97-AF65-F5344CB8AC3E}">
        <p14:creationId xmlns:p14="http://schemas.microsoft.com/office/powerpoint/2010/main" val="3842603006"/>
      </p:ext>
    </p:extLst>
  </p:cSld>
  <p:clrMapOvr>
    <a:masterClrMapping/>
  </p:clrMapOvr>
  <p:hf sldNum="0" hdr="0" ftr="0"/>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7892F5A-C528-44E2-B3E6-C594C118ED6D}" type="datetimeFigureOut">
              <a:rPr lang="en-US"/>
              <a:pPr>
                <a:defRPr/>
              </a:pPr>
              <a:t>4/10/2017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6EBD3A33-BF7C-4472-AA10-CBA884E5A1D0}" type="slidenum">
              <a:rPr lang="en-US" altLang="en-US"/>
              <a:pPr>
                <a:defRPr/>
              </a:pPr>
              <a:t>‹#›</a:t>
            </a:fld>
            <a:endParaRPr lang="en-US" altLang="en-US"/>
          </a:p>
        </p:txBody>
      </p:sp>
    </p:spTree>
    <p:extLst>
      <p:ext uri="{BB962C8B-B14F-4D97-AF65-F5344CB8AC3E}">
        <p14:creationId xmlns:p14="http://schemas.microsoft.com/office/powerpoint/2010/main" val="1395930950"/>
      </p:ext>
    </p:extLst>
  </p:cSld>
  <p:clrMapOvr>
    <a:overrideClrMapping bg1="lt1" tx1="dk1" bg2="lt2" tx2="dk2" accent1="accent1" accent2="accent2" accent3="accent3" accent4="accent4" accent5="accent5" accent6="accent6" hlink="hlink" folHlink="folHlink"/>
  </p:clrMapOvr>
  <p:hf sldNum="0" hdr="0" ftr="0"/>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Pr>
        <a:solidFill>
          <a:schemeClr val="bg2"/>
        </a:solidFill>
        <a:effectLst/>
      </p:bgPr>
    </p:bg>
    <p:spTree>
      <p:nvGrpSpPr>
        <p:cNvPr id="1" name=""/>
        <p:cNvGrpSpPr/>
        <p:nvPr/>
      </p:nvGrpSpPr>
      <p:grpSpPr>
        <a:xfrm>
          <a:off x="0" y="0"/>
          <a:ext cx="0" cy="0"/>
          <a:chOff x="0" y="0"/>
          <a:chExt cx="0" cy="0"/>
        </a:xfrm>
      </p:grpSpPr>
      <p:sp>
        <p:nvSpPr>
          <p:cNvPr id="4" name="Rectangle 19"/>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a:p>
        </p:txBody>
      </p:sp>
      <p:sp>
        <p:nvSpPr>
          <p:cNvPr id="5" name="Rectangle 20"/>
          <p:cNvSpPr>
            <a:spLocks noChangeArrowheads="1"/>
          </p:cNvSpPr>
          <p:nvPr/>
        </p:nvSpPr>
        <p:spPr bwMode="white">
          <a:xfrm>
            <a:off x="7010400" y="0"/>
            <a:ext cx="21336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a:p>
        </p:txBody>
      </p:sp>
      <p:sp>
        <p:nvSpPr>
          <p:cNvPr id="6" name="Rectangle 23"/>
          <p:cNvSpPr>
            <a:spLocks noChangeArrowheads="1"/>
          </p:cNvSpPr>
          <p:nvPr/>
        </p:nvSpPr>
        <p:spPr bwMode="white">
          <a:xfrm>
            <a:off x="0" y="0"/>
            <a:ext cx="9144000" cy="155575"/>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a:p>
        </p:txBody>
      </p:sp>
      <p:sp>
        <p:nvSpPr>
          <p:cNvPr id="7" name="Rectangle 24"/>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a:p>
        </p:txBody>
      </p:sp>
      <p:sp>
        <p:nvSpPr>
          <p:cNvPr id="8" name="Rectangle 7"/>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hangingPunct="1">
              <a:defRPr/>
            </a:pPr>
            <a:endParaRPr lang="en-US"/>
          </a:p>
        </p:txBody>
      </p:sp>
      <p:sp>
        <p:nvSpPr>
          <p:cNvPr id="9" name="Rectangle 8"/>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hangingPunct="1">
              <a:defRPr/>
            </a:pPr>
            <a:endParaRPr lang="en-US" dirty="0"/>
          </a:p>
        </p:txBody>
      </p:sp>
      <p:sp>
        <p:nvSpPr>
          <p:cNvPr id="10" name="Straight Connector 9"/>
          <p:cNvSpPr>
            <a:spLocks noChangeShapeType="1"/>
          </p:cNvSpPr>
          <p:nvPr/>
        </p:nvSpPr>
        <p:spPr bwMode="auto">
          <a:xfrm rot="5400000">
            <a:off x="4021137" y="3278188"/>
            <a:ext cx="6245225"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eaLnBrk="1" hangingPunct="1">
              <a:defRPr/>
            </a:pPr>
            <a:endParaRPr lang="en-US"/>
          </a:p>
        </p:txBody>
      </p:sp>
      <p:sp>
        <p:nvSpPr>
          <p:cNvPr id="11" name="Oval 10"/>
          <p:cNvSpPr/>
          <p:nvPr/>
        </p:nvSpPr>
        <p:spPr>
          <a:xfrm>
            <a:off x="6838950"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2" name="Oval 11"/>
          <p:cNvSpPr/>
          <p:nvPr/>
        </p:nvSpPr>
        <p:spPr>
          <a:xfrm>
            <a:off x="6934200" y="3021013"/>
            <a:ext cx="420688"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Vertical Title 1"/>
          <p:cNvSpPr>
            <a:spLocks noGrp="1"/>
          </p:cNvSpPr>
          <p:nvPr>
            <p:ph type="title" orient="vert"/>
          </p:nvPr>
        </p:nvSpPr>
        <p:spPr>
          <a:xfrm>
            <a:off x="7391400" y="304801"/>
            <a:ext cx="1447800" cy="5851525"/>
          </a:xfrm>
        </p:spPr>
        <p:txBody>
          <a:bodyPr vert="eaVert"/>
          <a:lstStyle/>
          <a:p>
            <a:r>
              <a:rPr lang="en-US"/>
              <a:t>Click to edit Master title style</a:t>
            </a:r>
          </a:p>
        </p:txBody>
      </p:sp>
      <p:sp>
        <p:nvSpPr>
          <p:cNvPr id="13" name="Slide Number Placeholder 5"/>
          <p:cNvSpPr>
            <a:spLocks noGrp="1"/>
          </p:cNvSpPr>
          <p:nvPr>
            <p:ph type="sldNum" sz="quarter" idx="10"/>
          </p:nvPr>
        </p:nvSpPr>
        <p:spPr>
          <a:xfrm>
            <a:off x="6915150" y="3009900"/>
            <a:ext cx="457200" cy="441325"/>
          </a:xfrm>
        </p:spPr>
        <p:txBody>
          <a:bodyPr/>
          <a:lstStyle>
            <a:lvl1pPr>
              <a:defRPr/>
            </a:lvl1pPr>
          </a:lstStyle>
          <a:p>
            <a:pPr>
              <a:defRPr/>
            </a:pPr>
            <a:fld id="{2D77F2AF-DC6E-46DF-93D0-E0D6344F5AF8}" type="slidenum">
              <a:rPr lang="en-US" altLang="en-US"/>
              <a:pPr>
                <a:defRPr/>
              </a:pPr>
              <a:t>‹#›</a:t>
            </a:fld>
            <a:endParaRPr lang="en-US" altLang="en-US"/>
          </a:p>
        </p:txBody>
      </p:sp>
      <p:sp>
        <p:nvSpPr>
          <p:cNvPr id="14" name="Date Placeholder 3"/>
          <p:cNvSpPr>
            <a:spLocks noGrp="1"/>
          </p:cNvSpPr>
          <p:nvPr>
            <p:ph type="dt" sz="half" idx="11"/>
          </p:nvPr>
        </p:nvSpPr>
        <p:spPr/>
        <p:txBody>
          <a:bodyPr/>
          <a:lstStyle>
            <a:lvl1pPr>
              <a:defRPr/>
            </a:lvl1pPr>
          </a:lstStyle>
          <a:p>
            <a:pPr>
              <a:defRPr/>
            </a:pPr>
            <a:fld id="{F722917F-7A25-4977-9176-BDE150DA65E8}" type="datetimeFigureOut">
              <a:rPr lang="en-US"/>
              <a:pPr>
                <a:defRPr/>
              </a:pPr>
              <a:t>4/10/2017</a:t>
            </a:fld>
            <a:endParaRPr lang="en-US"/>
          </a:p>
        </p:txBody>
      </p:sp>
      <p:sp>
        <p:nvSpPr>
          <p:cNvPr id="15" name="Footer Placeholder 4"/>
          <p:cNvSpPr>
            <a:spLocks noGrp="1"/>
          </p:cNvSpPr>
          <p:nvPr>
            <p:ph type="ftr" sz="quarter" idx="12"/>
          </p:nvPr>
        </p:nvSpPr>
        <p:spPr/>
        <p:txBody>
          <a:bodyPr/>
          <a:lstStyle>
            <a:lvl1pPr>
              <a:defRPr/>
            </a:lvl1pPr>
          </a:lstStyle>
          <a:p>
            <a:pPr>
              <a:defRPr/>
            </a:pPr>
            <a:endParaRPr lang="en-GB"/>
          </a:p>
        </p:txBody>
      </p:sp>
    </p:spTree>
    <p:extLst>
      <p:ext uri="{BB962C8B-B14F-4D97-AF65-F5344CB8AC3E}">
        <p14:creationId xmlns:p14="http://schemas.microsoft.com/office/powerpoint/2010/main" val="1523526550"/>
      </p:ext>
    </p:extLst>
  </p:cSld>
  <p:clrMapOvr>
    <a:overrideClrMapping bg1="lt1" tx1="dk1" bg2="lt2" tx2="dk2" accent1="accent1" accent2="accent2" accent3="accent3" accent4="accent4" accent5="accent5" accent6="accent6" hlink="hlink" folHlink="folHlink"/>
  </p:clrMapOvr>
  <p:hf sldNum="0" hdr="0" ftr="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p:cNvPicPr>
            <a:picLocks noChangeAspect="1"/>
          </p:cNvPicPr>
          <p:nvPr userDrawn="1"/>
        </p:nvPicPr>
        <p:blipFill>
          <a:blip r:embed="rId3">
            <a:grayscl/>
            <a:biLevel thresh="50000"/>
            <a:extLst>
              <a:ext uri="{28A0092B-C50C-407E-A947-70E740481C1C}">
                <a14:useLocalDpi xmlns:a14="http://schemas.microsoft.com/office/drawing/2010/main" val="0"/>
              </a:ext>
            </a:extLst>
          </a:blip>
          <a:srcRect/>
          <a:stretch>
            <a:fillRect/>
          </a:stretch>
        </p:blipFill>
        <p:spPr bwMode="auto">
          <a:xfrm>
            <a:off x="6086475" y="293688"/>
            <a:ext cx="17621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a:spLocks noGrp="1"/>
          </p:cNvSpPr>
          <p:nvPr>
            <p:ph type="title"/>
          </p:nvPr>
        </p:nvSpPr>
        <p:spPr>
          <a:xfrm>
            <a:off x="282533" y="4751882"/>
            <a:ext cx="8481820" cy="791468"/>
          </a:xfrm>
        </p:spPr>
        <p:txBody>
          <a:bodyPr anchor="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lvl1pPr algn="l">
              <a:defRPr sz="3600" b="1" cap="all" spc="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defRPr>
            </a:lvl1pPr>
          </a:lstStyle>
          <a:p>
            <a:r>
              <a:rPr lang="en-US" dirty="0"/>
              <a:t>Click to edit Master title style</a:t>
            </a:r>
          </a:p>
        </p:txBody>
      </p:sp>
      <p:sp>
        <p:nvSpPr>
          <p:cNvPr id="9" name="Text Placeholder 2"/>
          <p:cNvSpPr>
            <a:spLocks noGrp="1"/>
          </p:cNvSpPr>
          <p:nvPr>
            <p:ph type="body" idx="1"/>
          </p:nvPr>
        </p:nvSpPr>
        <p:spPr>
          <a:xfrm>
            <a:off x="282533" y="5545781"/>
            <a:ext cx="8236179" cy="486888"/>
          </a:xfrm>
        </p:spPr>
        <p:txBody>
          <a:bodyPr anchor="b"/>
          <a:lstStyle>
            <a:lvl1pPr marL="0" indent="0" algn="l">
              <a:buNone/>
              <a:defRPr sz="2400" b="1">
                <a:solidFill>
                  <a:schemeClr val="tx1">
                    <a:lumMod val="65000"/>
                    <a:lumOff val="35000"/>
                  </a:schemeClr>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Tree>
    <p:extLst>
      <p:ext uri="{BB962C8B-B14F-4D97-AF65-F5344CB8AC3E}">
        <p14:creationId xmlns:p14="http://schemas.microsoft.com/office/powerpoint/2010/main" val="1347369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noFill/>
          <a:ln>
            <a:noFill/>
          </a:ln>
        </p:spPr>
        <p:txBody>
          <a:bodyPr/>
          <a:lstStyle>
            <a:lvl1pPr>
              <a:defRPr lang="en-US" dirty="0"/>
            </a:lvl1pPr>
          </a:lstStyle>
          <a:p>
            <a:pPr lvl="0"/>
            <a:r>
              <a:rPr lang="en-US" dirty="0"/>
              <a:t>Click to edit Master title style</a:t>
            </a:r>
          </a:p>
        </p:txBody>
      </p:sp>
      <p:sp>
        <p:nvSpPr>
          <p:cNvPr id="3" name="Content Placeholder 2"/>
          <p:cNvSpPr>
            <a:spLocks noGrp="1"/>
          </p:cNvSpPr>
          <p:nvPr>
            <p:ph idx="1"/>
          </p:nvPr>
        </p:nvSpPr>
        <p:spPr/>
        <p:txBody>
          <a:bodyPr/>
          <a:lstStyle>
            <a:lvl1pPr>
              <a:defRPr lang="en-US" sz="2400" b="1" dirty="0" smtClean="0">
                <a:solidFill>
                  <a:srgbClr val="00799A"/>
                </a:solidFill>
                <a:latin typeface="Calibri" pitchFamily="34" charset="0"/>
                <a:ea typeface="+mn-ea"/>
                <a:cs typeface="Calibri" pitchFamily="34" charset="0"/>
              </a:defRPr>
            </a:lvl1pPr>
            <a:lvl5pPr>
              <a:buClr>
                <a:schemeClr val="accent1"/>
              </a:buClr>
              <a:defRPr sz="12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17"/>
          <p:cNvSpPr>
            <a:spLocks noGrp="1"/>
          </p:cNvSpPr>
          <p:nvPr>
            <p:ph type="sldNum" sz="quarter" idx="10"/>
          </p:nvPr>
        </p:nvSpPr>
        <p:spPr/>
        <p:txBody>
          <a:bodyPr/>
          <a:lstStyle>
            <a:lvl1pPr>
              <a:defRPr/>
            </a:lvl1pPr>
          </a:lstStyle>
          <a:p>
            <a:pPr>
              <a:defRPr/>
            </a:pPr>
            <a:fld id="{F303B5CE-3DA5-42E4-8041-C21515DA149C}" type="slidenum">
              <a:rPr lang="en-US"/>
              <a:pPr>
                <a:defRPr/>
              </a:pPr>
              <a:t>‹#›</a:t>
            </a:fld>
            <a:endParaRPr lang="en-US"/>
          </a:p>
        </p:txBody>
      </p:sp>
    </p:spTree>
    <p:extLst>
      <p:ext uri="{BB962C8B-B14F-4D97-AF65-F5344CB8AC3E}">
        <p14:creationId xmlns:p14="http://schemas.microsoft.com/office/powerpoint/2010/main" val="41586298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92114" y="3730006"/>
            <a:ext cx="7933301" cy="1362075"/>
          </a:xfrm>
          <a:noFill/>
          <a:ln>
            <a:noFill/>
          </a:ln>
        </p:spPr>
        <p:txBody>
          <a:bodyPr anchor="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lvl1pPr algn="ctr">
              <a:defRPr lang="en-US" sz="3600" b="1" cap="all" spc="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defRPr>
            </a:lvl1pPr>
          </a:lstStyle>
          <a:p>
            <a:pPr lvl="0"/>
            <a:r>
              <a:rPr lang="en-US"/>
              <a:t>Click to edit Master title style</a:t>
            </a:r>
          </a:p>
        </p:txBody>
      </p:sp>
      <p:sp>
        <p:nvSpPr>
          <p:cNvPr id="3" name="Text Placeholder 2"/>
          <p:cNvSpPr>
            <a:spLocks noGrp="1"/>
          </p:cNvSpPr>
          <p:nvPr>
            <p:ph type="body" idx="1"/>
          </p:nvPr>
        </p:nvSpPr>
        <p:spPr>
          <a:xfrm>
            <a:off x="614600" y="2375065"/>
            <a:ext cx="7887066" cy="1188328"/>
          </a:xfrm>
        </p:spPr>
        <p:txBody>
          <a:bodyPr anchor="b"/>
          <a:lstStyle>
            <a:lvl1pPr marL="0" indent="0" algn="ctr">
              <a:buNone/>
              <a:defRPr sz="2800">
                <a:solidFill>
                  <a:schemeClr val="tx2">
                    <a:lumMod val="75000"/>
                  </a:schemeClr>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Tree>
    <p:extLst>
      <p:ext uri="{BB962C8B-B14F-4D97-AF65-F5344CB8AC3E}">
        <p14:creationId xmlns:p14="http://schemas.microsoft.com/office/powerpoint/2010/main" val="41500423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a-DK" dirty="0"/>
          </a:p>
        </p:txBody>
      </p:sp>
      <p:sp>
        <p:nvSpPr>
          <p:cNvPr id="3" name="Content Placeholder 2"/>
          <p:cNvSpPr>
            <a:spLocks noGrp="1"/>
          </p:cNvSpPr>
          <p:nvPr>
            <p:ph sz="half" idx="1"/>
          </p:nvPr>
        </p:nvSpPr>
        <p:spPr>
          <a:xfrm>
            <a:off x="250825" y="1566863"/>
            <a:ext cx="4244975" cy="4321176"/>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dirty="0"/>
          </a:p>
        </p:txBody>
      </p:sp>
      <p:sp>
        <p:nvSpPr>
          <p:cNvPr id="4" name="Content Placeholder 3"/>
          <p:cNvSpPr>
            <a:spLocks noGrp="1"/>
          </p:cNvSpPr>
          <p:nvPr>
            <p:ph sz="half" idx="2"/>
          </p:nvPr>
        </p:nvSpPr>
        <p:spPr>
          <a:xfrm>
            <a:off x="4617719" y="1566863"/>
            <a:ext cx="4244975" cy="4321176"/>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dirty="0"/>
          </a:p>
        </p:txBody>
      </p:sp>
      <p:sp>
        <p:nvSpPr>
          <p:cNvPr id="5" name="Footer Placeholder 3"/>
          <p:cNvSpPr>
            <a:spLocks noGrp="1"/>
          </p:cNvSpPr>
          <p:nvPr>
            <p:ph type="ftr" sz="quarter" idx="10"/>
          </p:nvPr>
        </p:nvSpPr>
        <p:spPr/>
        <p:txBody>
          <a:bodyPr/>
          <a:lstStyle>
            <a:lvl1pPr>
              <a:defRPr/>
            </a:lvl1pPr>
          </a:lstStyle>
          <a:p>
            <a:pPr>
              <a:defRPr/>
            </a:pPr>
            <a:endParaRPr lang="en-GB"/>
          </a:p>
        </p:txBody>
      </p:sp>
      <p:sp>
        <p:nvSpPr>
          <p:cNvPr id="6" name="TxtClassification"/>
          <p:cNvSpPr>
            <a:spLocks noGrp="1"/>
          </p:cNvSpPr>
          <p:nvPr>
            <p:ph type="dt" sz="quarter" idx="11"/>
          </p:nvPr>
        </p:nvSpPr>
        <p:spPr bwMode="gray">
          <a:xfrm>
            <a:off x="560388" y="6542088"/>
            <a:ext cx="4268787" cy="184150"/>
          </a:xfrm>
          <a:prstGeom prst="rect">
            <a:avLst/>
          </a:prstGeom>
          <a:extLst>
            <a:ext uri="{909E8E84-426E-40DD-AFC4-6F175D3DCCD1}">
              <a14:hiddenFill xmlns:a14="http://schemas.microsoft.com/office/drawing/2010/main">
                <a:solidFill>
                  <a:scrgbClr r="0" g="0" b="0"/>
                </a:solidFill>
              </a14:hiddenFill>
            </a:ext>
          </a:extLst>
        </p:spPr>
        <p:txBody>
          <a:bodyPr wrap="square" lIns="0" tIns="0" rIns="0" bIns="0">
            <a:noAutofit/>
          </a:bodyPr>
          <a:lstStyle>
            <a:lvl1pPr algn="l" eaLnBrk="1" hangingPunct="1">
              <a:lnSpc>
                <a:spcPct val="110000"/>
              </a:lnSpc>
              <a:spcBef>
                <a:spcPct val="50000"/>
              </a:spcBef>
              <a:spcAft>
                <a:spcPts val="0"/>
              </a:spcAft>
              <a:defRPr sz="800" b="0">
                <a:solidFill>
                  <a:srgbClr val="999999"/>
                </a:solidFill>
                <a:latin typeface="Arial"/>
                <a:cs typeface="Arial" pitchFamily="34" charset="0"/>
              </a:defRPr>
            </a:lvl1pPr>
          </a:lstStyle>
          <a:p>
            <a:pPr>
              <a:defRPr/>
            </a:pPr>
            <a:r>
              <a:rPr lang="en-US"/>
              <a:t>Classification: Internal     2012-07-16</a:t>
            </a:r>
          </a:p>
        </p:txBody>
      </p:sp>
      <p:sp>
        <p:nvSpPr>
          <p:cNvPr id="7" name="TxtPageNumber"/>
          <p:cNvSpPr>
            <a:spLocks noGrp="1"/>
          </p:cNvSpPr>
          <p:nvPr>
            <p:ph type="sldNum" sz="quarter" idx="12"/>
          </p:nvPr>
        </p:nvSpPr>
        <p:spPr bwMode="gray">
          <a:xfrm>
            <a:off x="250825" y="6542088"/>
            <a:ext cx="306388" cy="184150"/>
          </a:xfrm>
          <a:prstGeom prst="rect">
            <a:avLst/>
          </a:prstGeom>
          <a:extLst>
            <a:ext uri="{909E8E84-426E-40DD-AFC4-6F175D3DCCD1}">
              <a14:hiddenFill xmlns:a14="http://schemas.microsoft.com/office/drawing/2010/main">
                <a:solidFill>
                  <a:scrgbClr r="0" g="0" b="0"/>
                </a:solidFill>
              </a14:hiddenFill>
            </a:ext>
          </a:extLst>
        </p:spPr>
        <p:txBody>
          <a:bodyPr vert="horz" wrap="square" lIns="0" tIns="0" rIns="0" bIns="0" numCol="1" anchor="t" anchorCtr="0" compatLnSpc="1">
            <a:prstTxWarp prst="textNoShape">
              <a:avLst/>
            </a:prstTxWarp>
            <a:noAutofit/>
          </a:bodyPr>
          <a:lstStyle>
            <a:lvl1pPr eaLnBrk="1" hangingPunct="1">
              <a:lnSpc>
                <a:spcPct val="110000"/>
              </a:lnSpc>
              <a:spcBef>
                <a:spcPct val="50000"/>
              </a:spcBef>
              <a:defRPr sz="800">
                <a:solidFill>
                  <a:srgbClr val="999999"/>
                </a:solidFill>
              </a:defRPr>
            </a:lvl1pPr>
          </a:lstStyle>
          <a:p>
            <a:pPr>
              <a:defRPr/>
            </a:pPr>
            <a:fld id="{E8913DD9-94D8-4691-AE9A-D7D24C49D4CB}" type="slidenum">
              <a:rPr lang="en-US" altLang="en-US"/>
              <a:pPr>
                <a:defRPr/>
              </a:pPr>
              <a:t>‹#›</a:t>
            </a:fld>
            <a:endParaRPr lang="en-US" altLang="en-US"/>
          </a:p>
        </p:txBody>
      </p:sp>
    </p:spTree>
    <p:extLst>
      <p:ext uri="{BB962C8B-B14F-4D97-AF65-F5344CB8AC3E}">
        <p14:creationId xmlns:p14="http://schemas.microsoft.com/office/powerpoint/2010/main" val="1401079609"/>
      </p:ext>
    </p:extLst>
  </p:cSld>
  <p:clrMapOvr>
    <a:masterClrMapping/>
  </p:clrMapOvr>
  <p:hf hdr="0" ftr="0"/>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5575" y="1116013"/>
            <a:ext cx="4348163" cy="5184775"/>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56138" y="1116013"/>
            <a:ext cx="4348162" cy="5184775"/>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17"/>
          <p:cNvSpPr>
            <a:spLocks noGrp="1"/>
          </p:cNvSpPr>
          <p:nvPr>
            <p:ph type="sldNum" sz="quarter" idx="10"/>
          </p:nvPr>
        </p:nvSpPr>
        <p:spPr/>
        <p:txBody>
          <a:bodyPr/>
          <a:lstStyle>
            <a:lvl1pPr>
              <a:defRPr/>
            </a:lvl1pPr>
          </a:lstStyle>
          <a:p>
            <a:pPr>
              <a:defRPr/>
            </a:pPr>
            <a:fld id="{4CC96F81-A8B2-4C37-8AB7-82902A1D61B4}" type="slidenum">
              <a:rPr lang="en-US"/>
              <a:pPr>
                <a:defRPr/>
              </a:pPr>
              <a:t>‹#›</a:t>
            </a:fld>
            <a:endParaRPr lang="en-US"/>
          </a:p>
        </p:txBody>
      </p:sp>
    </p:spTree>
    <p:extLst>
      <p:ext uri="{BB962C8B-B14F-4D97-AF65-F5344CB8AC3E}">
        <p14:creationId xmlns:p14="http://schemas.microsoft.com/office/powerpoint/2010/main" val="31436865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solidFill>
                  <a:schemeClr val="bg2">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solidFill>
                  <a:schemeClr val="bg2">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17"/>
          <p:cNvSpPr>
            <a:spLocks noGrp="1"/>
          </p:cNvSpPr>
          <p:nvPr>
            <p:ph type="sldNum" sz="quarter" idx="10"/>
          </p:nvPr>
        </p:nvSpPr>
        <p:spPr/>
        <p:txBody>
          <a:bodyPr/>
          <a:lstStyle>
            <a:lvl1pPr>
              <a:defRPr/>
            </a:lvl1pPr>
          </a:lstStyle>
          <a:p>
            <a:pPr>
              <a:defRPr/>
            </a:pPr>
            <a:fld id="{38DD70E3-5319-45AE-9AA4-D731CDFCD54D}" type="slidenum">
              <a:rPr lang="en-US"/>
              <a:pPr>
                <a:defRPr/>
              </a:pPr>
              <a:t>‹#›</a:t>
            </a:fld>
            <a:endParaRPr lang="en-US"/>
          </a:p>
        </p:txBody>
      </p:sp>
    </p:spTree>
    <p:extLst>
      <p:ext uri="{BB962C8B-B14F-4D97-AF65-F5344CB8AC3E}">
        <p14:creationId xmlns:p14="http://schemas.microsoft.com/office/powerpoint/2010/main" val="360262392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17"/>
          <p:cNvSpPr>
            <a:spLocks noGrp="1"/>
          </p:cNvSpPr>
          <p:nvPr>
            <p:ph type="sldNum" sz="quarter" idx="10"/>
          </p:nvPr>
        </p:nvSpPr>
        <p:spPr/>
        <p:txBody>
          <a:bodyPr/>
          <a:lstStyle>
            <a:lvl1pPr>
              <a:defRPr/>
            </a:lvl1pPr>
          </a:lstStyle>
          <a:p>
            <a:pPr>
              <a:defRPr/>
            </a:pPr>
            <a:fld id="{24B6BCBC-C5D6-4CE2-B091-34330F1E7EFF}" type="slidenum">
              <a:rPr lang="en-US"/>
              <a:pPr>
                <a:defRPr/>
              </a:pPr>
              <a:t>‹#›</a:t>
            </a:fld>
            <a:endParaRPr lang="en-US"/>
          </a:p>
        </p:txBody>
      </p:sp>
    </p:spTree>
    <p:extLst>
      <p:ext uri="{BB962C8B-B14F-4D97-AF65-F5344CB8AC3E}">
        <p14:creationId xmlns:p14="http://schemas.microsoft.com/office/powerpoint/2010/main" val="238509150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7"/>
          <p:cNvSpPr>
            <a:spLocks noGrp="1"/>
          </p:cNvSpPr>
          <p:nvPr>
            <p:ph type="sldNum" sz="quarter" idx="10"/>
          </p:nvPr>
        </p:nvSpPr>
        <p:spPr/>
        <p:txBody>
          <a:bodyPr/>
          <a:lstStyle>
            <a:lvl1pPr>
              <a:defRPr/>
            </a:lvl1pPr>
          </a:lstStyle>
          <a:p>
            <a:pPr>
              <a:defRPr/>
            </a:pPr>
            <a:fld id="{74646108-381C-4DDE-80EA-AF2B0D9BD1F0}" type="slidenum">
              <a:rPr lang="en-US"/>
              <a:pPr>
                <a:defRPr/>
              </a:pPr>
              <a:t>‹#›</a:t>
            </a:fld>
            <a:endParaRPr lang="en-US"/>
          </a:p>
        </p:txBody>
      </p:sp>
    </p:spTree>
    <p:extLst>
      <p:ext uri="{BB962C8B-B14F-4D97-AF65-F5344CB8AC3E}">
        <p14:creationId xmlns:p14="http://schemas.microsoft.com/office/powerpoint/2010/main" val="15673081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17"/>
          <p:cNvSpPr>
            <a:spLocks noGrp="1"/>
          </p:cNvSpPr>
          <p:nvPr>
            <p:ph type="sldNum" sz="quarter" idx="10"/>
          </p:nvPr>
        </p:nvSpPr>
        <p:spPr/>
        <p:txBody>
          <a:bodyPr/>
          <a:lstStyle>
            <a:lvl1pPr>
              <a:defRPr/>
            </a:lvl1pPr>
          </a:lstStyle>
          <a:p>
            <a:pPr>
              <a:defRPr/>
            </a:pPr>
            <a:fld id="{F651393B-4FCC-4125-9782-5009DDD24C95}" type="slidenum">
              <a:rPr lang="en-US"/>
              <a:pPr>
                <a:defRPr/>
              </a:pPr>
              <a:t>‹#›</a:t>
            </a:fld>
            <a:endParaRPr lang="en-US"/>
          </a:p>
        </p:txBody>
      </p:sp>
    </p:spTree>
    <p:extLst>
      <p:ext uri="{BB962C8B-B14F-4D97-AF65-F5344CB8AC3E}">
        <p14:creationId xmlns:p14="http://schemas.microsoft.com/office/powerpoint/2010/main" val="31720027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17"/>
          <p:cNvSpPr>
            <a:spLocks noGrp="1"/>
          </p:cNvSpPr>
          <p:nvPr>
            <p:ph type="sldNum" sz="quarter" idx="10"/>
          </p:nvPr>
        </p:nvSpPr>
        <p:spPr/>
        <p:txBody>
          <a:bodyPr/>
          <a:lstStyle>
            <a:lvl1pPr>
              <a:defRPr/>
            </a:lvl1pPr>
          </a:lstStyle>
          <a:p>
            <a:pPr>
              <a:defRPr/>
            </a:pPr>
            <a:fld id="{3D082C6D-9F87-41A8-AA91-28C16973B5B9}" type="slidenum">
              <a:rPr lang="en-US"/>
              <a:pPr>
                <a:defRPr/>
              </a:pPr>
              <a:t>‹#›</a:t>
            </a:fld>
            <a:endParaRPr lang="en-US"/>
          </a:p>
        </p:txBody>
      </p:sp>
    </p:spTree>
    <p:extLst>
      <p:ext uri="{BB962C8B-B14F-4D97-AF65-F5344CB8AC3E}">
        <p14:creationId xmlns:p14="http://schemas.microsoft.com/office/powerpoint/2010/main" val="101253419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17"/>
          <p:cNvSpPr>
            <a:spLocks noGrp="1"/>
          </p:cNvSpPr>
          <p:nvPr>
            <p:ph type="sldNum" sz="quarter" idx="10"/>
          </p:nvPr>
        </p:nvSpPr>
        <p:spPr/>
        <p:txBody>
          <a:bodyPr/>
          <a:lstStyle>
            <a:lvl1pPr>
              <a:defRPr/>
            </a:lvl1pPr>
          </a:lstStyle>
          <a:p>
            <a:pPr>
              <a:defRPr/>
            </a:pPr>
            <a:fld id="{342C6FBC-802F-471F-8FEC-21F66DE89C09}" type="slidenum">
              <a:rPr lang="en-US"/>
              <a:pPr>
                <a:defRPr/>
              </a:pPr>
              <a:t>‹#›</a:t>
            </a:fld>
            <a:endParaRPr lang="en-US"/>
          </a:p>
        </p:txBody>
      </p:sp>
    </p:spTree>
    <p:extLst>
      <p:ext uri="{BB962C8B-B14F-4D97-AF65-F5344CB8AC3E}">
        <p14:creationId xmlns:p14="http://schemas.microsoft.com/office/powerpoint/2010/main" val="295340080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2125" y="71438"/>
            <a:ext cx="2228850" cy="62293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55575" y="71438"/>
            <a:ext cx="6534150" cy="62293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17"/>
          <p:cNvSpPr>
            <a:spLocks noGrp="1"/>
          </p:cNvSpPr>
          <p:nvPr>
            <p:ph type="sldNum" sz="quarter" idx="10"/>
          </p:nvPr>
        </p:nvSpPr>
        <p:spPr/>
        <p:txBody>
          <a:bodyPr/>
          <a:lstStyle>
            <a:lvl1pPr>
              <a:defRPr/>
            </a:lvl1pPr>
          </a:lstStyle>
          <a:p>
            <a:pPr>
              <a:defRPr/>
            </a:pPr>
            <a:fld id="{BB38B16F-6427-44A7-9032-9753546DD753}" type="slidenum">
              <a:rPr lang="en-US"/>
              <a:pPr>
                <a:defRPr/>
              </a:pPr>
              <a:t>‹#›</a:t>
            </a:fld>
            <a:endParaRPr lang="en-US"/>
          </a:p>
        </p:txBody>
      </p:sp>
    </p:spTree>
    <p:extLst>
      <p:ext uri="{BB962C8B-B14F-4D97-AF65-F5344CB8AC3E}">
        <p14:creationId xmlns:p14="http://schemas.microsoft.com/office/powerpoint/2010/main" val="309972561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155575" y="71438"/>
            <a:ext cx="8915400" cy="1143000"/>
          </a:xfrm>
        </p:spPr>
        <p:txBody>
          <a:bodyPr/>
          <a:lstStyle/>
          <a:p>
            <a:r>
              <a:rPr lang="en-US"/>
              <a:t>Click to edit Master title style</a:t>
            </a:r>
          </a:p>
        </p:txBody>
      </p:sp>
      <p:sp>
        <p:nvSpPr>
          <p:cNvPr id="3" name="Text Placeholder 2"/>
          <p:cNvSpPr>
            <a:spLocks noGrp="1"/>
          </p:cNvSpPr>
          <p:nvPr>
            <p:ph type="body" sz="half" idx="1"/>
          </p:nvPr>
        </p:nvSpPr>
        <p:spPr>
          <a:xfrm>
            <a:off x="155575" y="1116013"/>
            <a:ext cx="4348163" cy="5184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hart Placeholder 3"/>
          <p:cNvSpPr>
            <a:spLocks noGrp="1"/>
          </p:cNvSpPr>
          <p:nvPr>
            <p:ph type="chart" sz="half" idx="2"/>
          </p:nvPr>
        </p:nvSpPr>
        <p:spPr>
          <a:xfrm>
            <a:off x="4656138" y="1116013"/>
            <a:ext cx="4348162" cy="5184775"/>
          </a:xfrm>
        </p:spPr>
        <p:txBody>
          <a:bodyPr/>
          <a:lstStyle/>
          <a:p>
            <a:pPr lvl="0"/>
            <a:endParaRPr lang="en-US" noProof="0"/>
          </a:p>
        </p:txBody>
      </p:sp>
      <p:sp>
        <p:nvSpPr>
          <p:cNvPr id="5" name="Slide Number Placeholder 17"/>
          <p:cNvSpPr>
            <a:spLocks noGrp="1"/>
          </p:cNvSpPr>
          <p:nvPr>
            <p:ph type="sldNum" sz="quarter" idx="10"/>
          </p:nvPr>
        </p:nvSpPr>
        <p:spPr/>
        <p:txBody>
          <a:bodyPr/>
          <a:lstStyle>
            <a:lvl1pPr>
              <a:defRPr/>
            </a:lvl1pPr>
          </a:lstStyle>
          <a:p>
            <a:pPr>
              <a:defRPr/>
            </a:pPr>
            <a:fld id="{1A70AB36-8C3B-45E0-B8E8-FE064AC1B52B}" type="slidenum">
              <a:rPr lang="en-US"/>
              <a:pPr>
                <a:defRPr/>
              </a:pPr>
              <a:t>‹#›</a:t>
            </a:fld>
            <a:endParaRPr lang="en-US"/>
          </a:p>
        </p:txBody>
      </p:sp>
    </p:spTree>
    <p:extLst>
      <p:ext uri="{BB962C8B-B14F-4D97-AF65-F5344CB8AC3E}">
        <p14:creationId xmlns:p14="http://schemas.microsoft.com/office/powerpoint/2010/main" val="22618327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a-DK"/>
          </a:p>
        </p:txBody>
      </p:sp>
      <p:sp>
        <p:nvSpPr>
          <p:cNvPr id="3" name="Footer Placeholder 3"/>
          <p:cNvSpPr>
            <a:spLocks noGrp="1"/>
          </p:cNvSpPr>
          <p:nvPr>
            <p:ph type="ftr" sz="quarter" idx="10"/>
          </p:nvPr>
        </p:nvSpPr>
        <p:spPr/>
        <p:txBody>
          <a:bodyPr/>
          <a:lstStyle>
            <a:lvl1pPr>
              <a:defRPr/>
            </a:lvl1pPr>
          </a:lstStyle>
          <a:p>
            <a:pPr>
              <a:defRPr/>
            </a:pPr>
            <a:endParaRPr lang="en-GB"/>
          </a:p>
        </p:txBody>
      </p:sp>
      <p:sp>
        <p:nvSpPr>
          <p:cNvPr id="4" name="TxtClassification"/>
          <p:cNvSpPr>
            <a:spLocks noGrp="1"/>
          </p:cNvSpPr>
          <p:nvPr>
            <p:ph type="dt" sz="quarter" idx="11"/>
          </p:nvPr>
        </p:nvSpPr>
        <p:spPr bwMode="gray">
          <a:xfrm>
            <a:off x="560388" y="6542088"/>
            <a:ext cx="4268787" cy="184150"/>
          </a:xfrm>
          <a:prstGeom prst="rect">
            <a:avLst/>
          </a:prstGeom>
          <a:extLst>
            <a:ext uri="{909E8E84-426E-40DD-AFC4-6F175D3DCCD1}">
              <a14:hiddenFill xmlns:a14="http://schemas.microsoft.com/office/drawing/2010/main">
                <a:solidFill>
                  <a:scrgbClr r="0" g="0" b="0"/>
                </a:solidFill>
              </a14:hiddenFill>
            </a:ext>
          </a:extLst>
        </p:spPr>
        <p:txBody>
          <a:bodyPr wrap="square" lIns="0" tIns="0" rIns="0" bIns="0">
            <a:noAutofit/>
          </a:bodyPr>
          <a:lstStyle>
            <a:lvl1pPr algn="l" eaLnBrk="1" hangingPunct="1">
              <a:lnSpc>
                <a:spcPct val="110000"/>
              </a:lnSpc>
              <a:spcBef>
                <a:spcPct val="50000"/>
              </a:spcBef>
              <a:spcAft>
                <a:spcPts val="0"/>
              </a:spcAft>
              <a:defRPr sz="800" b="0">
                <a:solidFill>
                  <a:srgbClr val="999999"/>
                </a:solidFill>
                <a:latin typeface="Arial"/>
                <a:cs typeface="Arial" pitchFamily="34" charset="0"/>
              </a:defRPr>
            </a:lvl1pPr>
          </a:lstStyle>
          <a:p>
            <a:pPr>
              <a:defRPr/>
            </a:pPr>
            <a:r>
              <a:rPr lang="en-US"/>
              <a:t>Classification: Internal     2012-07-16</a:t>
            </a:r>
          </a:p>
        </p:txBody>
      </p:sp>
      <p:sp>
        <p:nvSpPr>
          <p:cNvPr id="5" name="TxtPageNumber"/>
          <p:cNvSpPr>
            <a:spLocks noGrp="1"/>
          </p:cNvSpPr>
          <p:nvPr>
            <p:ph type="sldNum" sz="quarter" idx="12"/>
          </p:nvPr>
        </p:nvSpPr>
        <p:spPr bwMode="gray">
          <a:xfrm>
            <a:off x="250825" y="6542088"/>
            <a:ext cx="306388" cy="184150"/>
          </a:xfrm>
          <a:prstGeom prst="rect">
            <a:avLst/>
          </a:prstGeom>
          <a:extLst>
            <a:ext uri="{909E8E84-426E-40DD-AFC4-6F175D3DCCD1}">
              <a14:hiddenFill xmlns:a14="http://schemas.microsoft.com/office/drawing/2010/main">
                <a:solidFill>
                  <a:scrgbClr r="0" g="0" b="0"/>
                </a:solidFill>
              </a14:hiddenFill>
            </a:ext>
          </a:extLst>
        </p:spPr>
        <p:txBody>
          <a:bodyPr vert="horz" wrap="square" lIns="0" tIns="0" rIns="0" bIns="0" numCol="1" anchor="t" anchorCtr="0" compatLnSpc="1">
            <a:prstTxWarp prst="textNoShape">
              <a:avLst/>
            </a:prstTxWarp>
            <a:noAutofit/>
          </a:bodyPr>
          <a:lstStyle>
            <a:lvl1pPr eaLnBrk="1" hangingPunct="1">
              <a:lnSpc>
                <a:spcPct val="110000"/>
              </a:lnSpc>
              <a:spcBef>
                <a:spcPct val="50000"/>
              </a:spcBef>
              <a:defRPr sz="800">
                <a:solidFill>
                  <a:srgbClr val="999999"/>
                </a:solidFill>
              </a:defRPr>
            </a:lvl1pPr>
          </a:lstStyle>
          <a:p>
            <a:pPr>
              <a:defRPr/>
            </a:pPr>
            <a:fld id="{A292F177-ABF8-4505-8869-6C3748960D5F}" type="slidenum">
              <a:rPr lang="en-US" altLang="en-US"/>
              <a:pPr>
                <a:defRPr/>
              </a:pPr>
              <a:t>‹#›</a:t>
            </a:fld>
            <a:endParaRPr lang="en-US" altLang="en-US"/>
          </a:p>
        </p:txBody>
      </p:sp>
    </p:spTree>
    <p:extLst>
      <p:ext uri="{BB962C8B-B14F-4D97-AF65-F5344CB8AC3E}">
        <p14:creationId xmlns:p14="http://schemas.microsoft.com/office/powerpoint/2010/main" val="2558122573"/>
      </p:ext>
    </p:extLst>
  </p:cSld>
  <p:clrMapOvr>
    <a:masterClrMapping/>
  </p:clrMapOvr>
  <p:hf hdr="0" ftr="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a:off x="250825" y="2241550"/>
            <a:ext cx="8642350" cy="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568825" y="2420938"/>
            <a:ext cx="0" cy="346710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a:t>Click to edit Master title style</a:t>
            </a:r>
            <a:endParaRPr lang="da-DK"/>
          </a:p>
        </p:txBody>
      </p:sp>
      <p:sp>
        <p:nvSpPr>
          <p:cNvPr id="3" name="Text Placeholder 2"/>
          <p:cNvSpPr>
            <a:spLocks noGrp="1"/>
          </p:cNvSpPr>
          <p:nvPr>
            <p:ph type="body" idx="1"/>
          </p:nvPr>
        </p:nvSpPr>
        <p:spPr>
          <a:xfrm>
            <a:off x="250824" y="1566863"/>
            <a:ext cx="4266000" cy="608012"/>
          </a:xfrm>
        </p:spPr>
        <p:txBody>
          <a:bodyPr anchor="b">
            <a:normAutofit/>
          </a:bodyPr>
          <a:lstStyle>
            <a:lvl1pPr marL="0" indent="0">
              <a:buNone/>
              <a:defRPr sz="2000" b="0">
                <a:solidFill>
                  <a:srgbClr val="66666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0824" y="2420888"/>
            <a:ext cx="4267200" cy="3467150"/>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dirty="0"/>
          </a:p>
        </p:txBody>
      </p:sp>
      <p:sp>
        <p:nvSpPr>
          <p:cNvPr id="5" name="Text Placeholder 4"/>
          <p:cNvSpPr>
            <a:spLocks noGrp="1"/>
          </p:cNvSpPr>
          <p:nvPr>
            <p:ph type="body" sz="quarter" idx="3"/>
          </p:nvPr>
        </p:nvSpPr>
        <p:spPr>
          <a:xfrm>
            <a:off x="4625975" y="1566863"/>
            <a:ext cx="4266000" cy="608012"/>
          </a:xfrm>
        </p:spPr>
        <p:txBody>
          <a:bodyPr anchor="b">
            <a:normAutofit/>
          </a:bodyPr>
          <a:lstStyle>
            <a:lvl1pPr marL="0" indent="0">
              <a:buNone/>
              <a:defRPr sz="2000" b="0">
                <a:solidFill>
                  <a:srgbClr val="66666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5975" y="2420888"/>
            <a:ext cx="4266000" cy="3467150"/>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dirty="0"/>
          </a:p>
        </p:txBody>
      </p:sp>
      <p:sp>
        <p:nvSpPr>
          <p:cNvPr id="9" name="Footer Placeholder 9"/>
          <p:cNvSpPr>
            <a:spLocks noGrp="1"/>
          </p:cNvSpPr>
          <p:nvPr>
            <p:ph type="ftr" sz="quarter" idx="10"/>
          </p:nvPr>
        </p:nvSpPr>
        <p:spPr/>
        <p:txBody>
          <a:bodyPr/>
          <a:lstStyle>
            <a:lvl1pPr>
              <a:defRPr/>
            </a:lvl1pPr>
          </a:lstStyle>
          <a:p>
            <a:pPr>
              <a:defRPr/>
            </a:pPr>
            <a:endParaRPr lang="en-GB"/>
          </a:p>
        </p:txBody>
      </p:sp>
      <p:sp>
        <p:nvSpPr>
          <p:cNvPr id="10" name="TxtClassification"/>
          <p:cNvSpPr>
            <a:spLocks noGrp="1"/>
          </p:cNvSpPr>
          <p:nvPr>
            <p:ph type="dt" sz="quarter" idx="11"/>
          </p:nvPr>
        </p:nvSpPr>
        <p:spPr bwMode="gray">
          <a:xfrm>
            <a:off x="560388" y="6542088"/>
            <a:ext cx="4268787" cy="184150"/>
          </a:xfrm>
          <a:prstGeom prst="rect">
            <a:avLst/>
          </a:prstGeom>
          <a:extLst>
            <a:ext uri="{909E8E84-426E-40DD-AFC4-6F175D3DCCD1}">
              <a14:hiddenFill xmlns:a14="http://schemas.microsoft.com/office/drawing/2010/main">
                <a:solidFill>
                  <a:scrgbClr r="0" g="0" b="0"/>
                </a:solidFill>
              </a14:hiddenFill>
            </a:ext>
          </a:extLst>
        </p:spPr>
        <p:txBody>
          <a:bodyPr wrap="square" lIns="0" tIns="0" rIns="0" bIns="0">
            <a:noAutofit/>
          </a:bodyPr>
          <a:lstStyle>
            <a:lvl1pPr algn="l" eaLnBrk="1" hangingPunct="1">
              <a:lnSpc>
                <a:spcPct val="110000"/>
              </a:lnSpc>
              <a:spcBef>
                <a:spcPct val="50000"/>
              </a:spcBef>
              <a:spcAft>
                <a:spcPts val="0"/>
              </a:spcAft>
              <a:defRPr sz="800" b="0">
                <a:solidFill>
                  <a:srgbClr val="999999"/>
                </a:solidFill>
                <a:latin typeface="Arial"/>
                <a:cs typeface="Arial" pitchFamily="34" charset="0"/>
              </a:defRPr>
            </a:lvl1pPr>
          </a:lstStyle>
          <a:p>
            <a:pPr>
              <a:defRPr/>
            </a:pPr>
            <a:r>
              <a:rPr lang="en-US"/>
              <a:t>Classification: Internal     2012-07-16</a:t>
            </a:r>
          </a:p>
        </p:txBody>
      </p:sp>
      <p:sp>
        <p:nvSpPr>
          <p:cNvPr id="11" name="TxtPageNumber"/>
          <p:cNvSpPr>
            <a:spLocks noGrp="1"/>
          </p:cNvSpPr>
          <p:nvPr>
            <p:ph type="sldNum" sz="quarter" idx="12"/>
          </p:nvPr>
        </p:nvSpPr>
        <p:spPr bwMode="gray">
          <a:xfrm>
            <a:off x="250825" y="6542088"/>
            <a:ext cx="306388" cy="184150"/>
          </a:xfrm>
          <a:prstGeom prst="rect">
            <a:avLst/>
          </a:prstGeom>
          <a:extLst>
            <a:ext uri="{909E8E84-426E-40DD-AFC4-6F175D3DCCD1}">
              <a14:hiddenFill xmlns:a14="http://schemas.microsoft.com/office/drawing/2010/main">
                <a:solidFill>
                  <a:scrgbClr r="0" g="0" b="0"/>
                </a:solidFill>
              </a14:hiddenFill>
            </a:ext>
          </a:extLst>
        </p:spPr>
        <p:txBody>
          <a:bodyPr vert="horz" wrap="square" lIns="0" tIns="0" rIns="0" bIns="0" numCol="1" anchor="t" anchorCtr="0" compatLnSpc="1">
            <a:prstTxWarp prst="textNoShape">
              <a:avLst/>
            </a:prstTxWarp>
            <a:noAutofit/>
          </a:bodyPr>
          <a:lstStyle>
            <a:lvl1pPr eaLnBrk="1" hangingPunct="1">
              <a:lnSpc>
                <a:spcPct val="110000"/>
              </a:lnSpc>
              <a:spcBef>
                <a:spcPct val="50000"/>
              </a:spcBef>
              <a:defRPr sz="800">
                <a:solidFill>
                  <a:srgbClr val="999999"/>
                </a:solidFill>
              </a:defRPr>
            </a:lvl1pPr>
          </a:lstStyle>
          <a:p>
            <a:pPr>
              <a:defRPr/>
            </a:pPr>
            <a:fld id="{96D85327-E443-4EBA-AD86-C33CE4717A1F}" type="slidenum">
              <a:rPr lang="en-US" altLang="en-US"/>
              <a:pPr>
                <a:defRPr/>
              </a:pPr>
              <a:t>‹#›</a:t>
            </a:fld>
            <a:endParaRPr lang="en-US" altLang="en-US"/>
          </a:p>
        </p:txBody>
      </p:sp>
    </p:spTree>
    <p:extLst>
      <p:ext uri="{BB962C8B-B14F-4D97-AF65-F5344CB8AC3E}">
        <p14:creationId xmlns:p14="http://schemas.microsoft.com/office/powerpoint/2010/main" val="1858185243"/>
      </p:ext>
    </p:extLst>
  </p:cSld>
  <p:clrMapOvr>
    <a:masterClrMapping/>
  </p:clrMapOvr>
  <p:hf hdr="0" ftr="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ull width image with 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a-DK"/>
          </a:p>
        </p:txBody>
      </p:sp>
      <p:sp>
        <p:nvSpPr>
          <p:cNvPr id="6" name="Picture Placeholder 5"/>
          <p:cNvSpPr>
            <a:spLocks noGrp="1"/>
          </p:cNvSpPr>
          <p:nvPr>
            <p:ph type="pic" sz="quarter" idx="10"/>
          </p:nvPr>
        </p:nvSpPr>
        <p:spPr>
          <a:xfrm>
            <a:off x="0" y="1566863"/>
            <a:ext cx="9147600" cy="4321175"/>
          </a:xfrm>
        </p:spPr>
        <p:txBody>
          <a:bodyPr>
            <a:normAutofit/>
          </a:bodyPr>
          <a:lstStyle>
            <a:lvl1pPr marL="0" indent="0">
              <a:buNone/>
              <a:defRPr/>
            </a:lvl1pPr>
          </a:lstStyle>
          <a:p>
            <a:pPr lvl="0"/>
            <a:r>
              <a:rPr lang="en-US" noProof="0"/>
              <a:t>Click icon to add picture</a:t>
            </a:r>
          </a:p>
        </p:txBody>
      </p:sp>
      <p:sp>
        <p:nvSpPr>
          <p:cNvPr id="4" name="Footer Placeholder 3"/>
          <p:cNvSpPr>
            <a:spLocks noGrp="1"/>
          </p:cNvSpPr>
          <p:nvPr>
            <p:ph type="ftr" sz="quarter" idx="11"/>
          </p:nvPr>
        </p:nvSpPr>
        <p:spPr/>
        <p:txBody>
          <a:bodyPr/>
          <a:lstStyle>
            <a:lvl1pPr>
              <a:defRPr/>
            </a:lvl1pPr>
          </a:lstStyle>
          <a:p>
            <a:pPr>
              <a:defRPr/>
            </a:pPr>
            <a:endParaRPr lang="en-GB"/>
          </a:p>
        </p:txBody>
      </p:sp>
      <p:sp>
        <p:nvSpPr>
          <p:cNvPr id="5" name="TxtClassification"/>
          <p:cNvSpPr>
            <a:spLocks noGrp="1"/>
          </p:cNvSpPr>
          <p:nvPr>
            <p:ph type="dt" sz="quarter" idx="12"/>
          </p:nvPr>
        </p:nvSpPr>
        <p:spPr bwMode="gray">
          <a:xfrm>
            <a:off x="560388" y="6542088"/>
            <a:ext cx="4268787" cy="184150"/>
          </a:xfrm>
          <a:prstGeom prst="rect">
            <a:avLst/>
          </a:prstGeom>
          <a:extLst>
            <a:ext uri="{909E8E84-426E-40DD-AFC4-6F175D3DCCD1}">
              <a14:hiddenFill xmlns:a14="http://schemas.microsoft.com/office/drawing/2010/main">
                <a:solidFill>
                  <a:scrgbClr r="0" g="0" b="0"/>
                </a:solidFill>
              </a14:hiddenFill>
            </a:ext>
          </a:extLst>
        </p:spPr>
        <p:txBody>
          <a:bodyPr wrap="square" lIns="0" tIns="0" rIns="0" bIns="0">
            <a:noAutofit/>
          </a:bodyPr>
          <a:lstStyle>
            <a:lvl1pPr algn="l" eaLnBrk="1" hangingPunct="1">
              <a:lnSpc>
                <a:spcPct val="110000"/>
              </a:lnSpc>
              <a:spcBef>
                <a:spcPct val="50000"/>
              </a:spcBef>
              <a:spcAft>
                <a:spcPts val="0"/>
              </a:spcAft>
              <a:defRPr sz="800" b="0">
                <a:solidFill>
                  <a:srgbClr val="999999"/>
                </a:solidFill>
                <a:latin typeface="Arial"/>
                <a:cs typeface="Arial" pitchFamily="34" charset="0"/>
              </a:defRPr>
            </a:lvl1pPr>
          </a:lstStyle>
          <a:p>
            <a:pPr>
              <a:defRPr/>
            </a:pPr>
            <a:r>
              <a:rPr lang="en-US"/>
              <a:t>Classification: Internal     2012-07-16</a:t>
            </a:r>
          </a:p>
        </p:txBody>
      </p:sp>
      <p:sp>
        <p:nvSpPr>
          <p:cNvPr id="7" name="TxtPageNumber"/>
          <p:cNvSpPr>
            <a:spLocks noGrp="1"/>
          </p:cNvSpPr>
          <p:nvPr>
            <p:ph type="sldNum" sz="quarter" idx="13"/>
          </p:nvPr>
        </p:nvSpPr>
        <p:spPr bwMode="gray">
          <a:xfrm>
            <a:off x="250825" y="6542088"/>
            <a:ext cx="306388" cy="184150"/>
          </a:xfrm>
          <a:prstGeom prst="rect">
            <a:avLst/>
          </a:prstGeom>
          <a:extLst>
            <a:ext uri="{909E8E84-426E-40DD-AFC4-6F175D3DCCD1}">
              <a14:hiddenFill xmlns:a14="http://schemas.microsoft.com/office/drawing/2010/main">
                <a:solidFill>
                  <a:scrgbClr r="0" g="0" b="0"/>
                </a:solidFill>
              </a14:hiddenFill>
            </a:ext>
          </a:extLst>
        </p:spPr>
        <p:txBody>
          <a:bodyPr vert="horz" wrap="square" lIns="0" tIns="0" rIns="0" bIns="0" numCol="1" anchor="t" anchorCtr="0" compatLnSpc="1">
            <a:prstTxWarp prst="textNoShape">
              <a:avLst/>
            </a:prstTxWarp>
            <a:noAutofit/>
          </a:bodyPr>
          <a:lstStyle>
            <a:lvl1pPr eaLnBrk="1" hangingPunct="1">
              <a:lnSpc>
                <a:spcPct val="110000"/>
              </a:lnSpc>
              <a:spcBef>
                <a:spcPct val="50000"/>
              </a:spcBef>
              <a:defRPr sz="800">
                <a:solidFill>
                  <a:srgbClr val="999999"/>
                </a:solidFill>
              </a:defRPr>
            </a:lvl1pPr>
          </a:lstStyle>
          <a:p>
            <a:pPr>
              <a:defRPr/>
            </a:pPr>
            <a:fld id="{18683DEA-94B6-4324-9E37-E151DA904EEA}" type="slidenum">
              <a:rPr lang="en-US" altLang="en-US"/>
              <a:pPr>
                <a:defRPr/>
              </a:pPr>
              <a:t>‹#›</a:t>
            </a:fld>
            <a:endParaRPr lang="en-US" altLang="en-US"/>
          </a:p>
        </p:txBody>
      </p:sp>
    </p:spTree>
    <p:extLst>
      <p:ext uri="{BB962C8B-B14F-4D97-AF65-F5344CB8AC3E}">
        <p14:creationId xmlns:p14="http://schemas.microsoft.com/office/powerpoint/2010/main" val="3909766863"/>
      </p:ext>
    </p:extLst>
  </p:cSld>
  <p:clrMapOvr>
    <a:masterClrMapping/>
  </p:clrMapOvr>
  <p:hf hdr="0" ftr="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content with 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a-DK" dirty="0"/>
          </a:p>
        </p:txBody>
      </p:sp>
      <p:sp>
        <p:nvSpPr>
          <p:cNvPr id="4" name="Content Placeholder 6"/>
          <p:cNvSpPr>
            <a:spLocks noGrp="1"/>
          </p:cNvSpPr>
          <p:nvPr>
            <p:ph sz="quarter" idx="16"/>
          </p:nvPr>
        </p:nvSpPr>
        <p:spPr>
          <a:xfrm>
            <a:off x="250825" y="1566862"/>
            <a:ext cx="2804400" cy="4321176"/>
          </a:xfrm>
        </p:spPr>
        <p:txBody>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p:txBody>
      </p:sp>
      <p:sp>
        <p:nvSpPr>
          <p:cNvPr id="5" name="Content Placeholder 6"/>
          <p:cNvSpPr>
            <a:spLocks noGrp="1"/>
          </p:cNvSpPr>
          <p:nvPr>
            <p:ph sz="quarter" idx="17"/>
          </p:nvPr>
        </p:nvSpPr>
        <p:spPr>
          <a:xfrm>
            <a:off x="3165475" y="1566862"/>
            <a:ext cx="2804400" cy="4321176"/>
          </a:xfrm>
        </p:spPr>
        <p:txBody>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p:txBody>
      </p:sp>
      <p:sp>
        <p:nvSpPr>
          <p:cNvPr id="6" name="Content Placeholder 6"/>
          <p:cNvSpPr>
            <a:spLocks noGrp="1"/>
          </p:cNvSpPr>
          <p:nvPr>
            <p:ph sz="quarter" idx="18"/>
          </p:nvPr>
        </p:nvSpPr>
        <p:spPr>
          <a:xfrm>
            <a:off x="6084888" y="1566862"/>
            <a:ext cx="2804400" cy="4321176"/>
          </a:xfrm>
        </p:spPr>
        <p:txBody>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p:txBody>
      </p:sp>
      <p:sp>
        <p:nvSpPr>
          <p:cNvPr id="7" name="Footer Placeholder 3"/>
          <p:cNvSpPr>
            <a:spLocks noGrp="1"/>
          </p:cNvSpPr>
          <p:nvPr>
            <p:ph type="ftr" sz="quarter" idx="19"/>
          </p:nvPr>
        </p:nvSpPr>
        <p:spPr/>
        <p:txBody>
          <a:bodyPr/>
          <a:lstStyle>
            <a:lvl1pPr>
              <a:defRPr/>
            </a:lvl1pPr>
          </a:lstStyle>
          <a:p>
            <a:pPr>
              <a:defRPr/>
            </a:pPr>
            <a:endParaRPr lang="en-GB"/>
          </a:p>
        </p:txBody>
      </p:sp>
      <p:sp>
        <p:nvSpPr>
          <p:cNvPr id="8" name="TxtClassification"/>
          <p:cNvSpPr>
            <a:spLocks noGrp="1"/>
          </p:cNvSpPr>
          <p:nvPr>
            <p:ph type="dt" sz="quarter" idx="20"/>
          </p:nvPr>
        </p:nvSpPr>
        <p:spPr bwMode="gray">
          <a:xfrm>
            <a:off x="560388" y="6542088"/>
            <a:ext cx="4268787" cy="184150"/>
          </a:xfrm>
          <a:prstGeom prst="rect">
            <a:avLst/>
          </a:prstGeom>
          <a:extLst>
            <a:ext uri="{909E8E84-426E-40DD-AFC4-6F175D3DCCD1}">
              <a14:hiddenFill xmlns:a14="http://schemas.microsoft.com/office/drawing/2010/main">
                <a:solidFill>
                  <a:scrgbClr r="0" g="0" b="0"/>
                </a:solidFill>
              </a14:hiddenFill>
            </a:ext>
          </a:extLst>
        </p:spPr>
        <p:txBody>
          <a:bodyPr wrap="square" lIns="0" tIns="0" rIns="0" bIns="0">
            <a:noAutofit/>
          </a:bodyPr>
          <a:lstStyle>
            <a:lvl1pPr algn="l" eaLnBrk="1" hangingPunct="1">
              <a:lnSpc>
                <a:spcPct val="110000"/>
              </a:lnSpc>
              <a:spcBef>
                <a:spcPct val="50000"/>
              </a:spcBef>
              <a:spcAft>
                <a:spcPts val="0"/>
              </a:spcAft>
              <a:defRPr sz="800" b="0">
                <a:solidFill>
                  <a:srgbClr val="999999"/>
                </a:solidFill>
                <a:latin typeface="Arial"/>
                <a:cs typeface="Arial" pitchFamily="34" charset="0"/>
              </a:defRPr>
            </a:lvl1pPr>
          </a:lstStyle>
          <a:p>
            <a:pPr>
              <a:defRPr/>
            </a:pPr>
            <a:r>
              <a:rPr lang="en-US"/>
              <a:t>Classification: Internal     2012-07-16</a:t>
            </a:r>
          </a:p>
        </p:txBody>
      </p:sp>
      <p:sp>
        <p:nvSpPr>
          <p:cNvPr id="9" name="TxtPageNumber"/>
          <p:cNvSpPr>
            <a:spLocks noGrp="1"/>
          </p:cNvSpPr>
          <p:nvPr>
            <p:ph type="sldNum" sz="quarter" idx="21"/>
          </p:nvPr>
        </p:nvSpPr>
        <p:spPr bwMode="gray">
          <a:xfrm>
            <a:off x="250825" y="6542088"/>
            <a:ext cx="306388" cy="184150"/>
          </a:xfrm>
          <a:prstGeom prst="rect">
            <a:avLst/>
          </a:prstGeom>
          <a:extLst>
            <a:ext uri="{909E8E84-426E-40DD-AFC4-6F175D3DCCD1}">
              <a14:hiddenFill xmlns:a14="http://schemas.microsoft.com/office/drawing/2010/main">
                <a:solidFill>
                  <a:scrgbClr r="0" g="0" b="0"/>
                </a:solidFill>
              </a14:hiddenFill>
            </a:ext>
          </a:extLst>
        </p:spPr>
        <p:txBody>
          <a:bodyPr vert="horz" wrap="square" lIns="0" tIns="0" rIns="0" bIns="0" numCol="1" anchor="t" anchorCtr="0" compatLnSpc="1">
            <a:prstTxWarp prst="textNoShape">
              <a:avLst/>
            </a:prstTxWarp>
            <a:noAutofit/>
          </a:bodyPr>
          <a:lstStyle>
            <a:lvl1pPr eaLnBrk="1" hangingPunct="1">
              <a:lnSpc>
                <a:spcPct val="110000"/>
              </a:lnSpc>
              <a:spcBef>
                <a:spcPct val="50000"/>
              </a:spcBef>
              <a:defRPr sz="800">
                <a:solidFill>
                  <a:srgbClr val="999999"/>
                </a:solidFill>
              </a:defRPr>
            </a:lvl1pPr>
          </a:lstStyle>
          <a:p>
            <a:pPr>
              <a:defRPr/>
            </a:pPr>
            <a:fld id="{A547D709-33C3-4430-B438-2A762906CD34}" type="slidenum">
              <a:rPr lang="en-US" altLang="en-US"/>
              <a:pPr>
                <a:defRPr/>
              </a:pPr>
              <a:t>‹#›</a:t>
            </a:fld>
            <a:endParaRPr lang="en-US" altLang="en-US"/>
          </a:p>
        </p:txBody>
      </p:sp>
    </p:spTree>
    <p:extLst>
      <p:ext uri="{BB962C8B-B14F-4D97-AF65-F5344CB8AC3E}">
        <p14:creationId xmlns:p14="http://schemas.microsoft.com/office/powerpoint/2010/main" val="1493058662"/>
      </p:ext>
    </p:extLst>
  </p:cSld>
  <p:clrMapOvr>
    <a:masterClrMapping/>
  </p:clrMapOvr>
  <p:hf hdr="0" ftr="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ree content with title and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a-DK"/>
          </a:p>
        </p:txBody>
      </p:sp>
      <p:sp>
        <p:nvSpPr>
          <p:cNvPr id="3" name="Content Placeholder 13"/>
          <p:cNvSpPr>
            <a:spLocks noGrp="1"/>
          </p:cNvSpPr>
          <p:nvPr>
            <p:ph sz="quarter" idx="19"/>
          </p:nvPr>
        </p:nvSpPr>
        <p:spPr>
          <a:xfrm>
            <a:off x="250825" y="4521200"/>
            <a:ext cx="2804400" cy="1353600"/>
          </a:xfrm>
        </p:spPr>
        <p:txBody>
          <a:bodyPr/>
          <a:lstStyle>
            <a:lvl1pPr marL="0" indent="0">
              <a:buNone/>
              <a:defRPr sz="1400"/>
            </a:lvl1pPr>
            <a:lvl2pPr marL="457200" indent="0">
              <a:buNone/>
              <a:defRPr sz="1400"/>
            </a:lvl2pPr>
            <a:lvl3pPr marL="889000" indent="0">
              <a:buNone/>
              <a:defRPr sz="1400"/>
            </a:lvl3pPr>
            <a:lvl4pPr marL="1344612" indent="0">
              <a:buNone/>
              <a:defRPr sz="1400"/>
            </a:lvl4pPr>
            <a:lvl5pPr marL="1828800" indent="0">
              <a:buNone/>
              <a:defRPr sz="1400"/>
            </a:lvl5pPr>
          </a:lstStyle>
          <a:p>
            <a:pPr lvl="0"/>
            <a:r>
              <a:rPr lang="en-US"/>
              <a:t>Click to edit Master text styles</a:t>
            </a:r>
          </a:p>
        </p:txBody>
      </p:sp>
      <p:sp>
        <p:nvSpPr>
          <p:cNvPr id="4" name="Content Placeholder 6"/>
          <p:cNvSpPr>
            <a:spLocks noGrp="1"/>
          </p:cNvSpPr>
          <p:nvPr>
            <p:ph sz="quarter" idx="16"/>
          </p:nvPr>
        </p:nvSpPr>
        <p:spPr>
          <a:xfrm>
            <a:off x="250825" y="1566862"/>
            <a:ext cx="2804400" cy="2846388"/>
          </a:xfrm>
        </p:spPr>
        <p:txBody>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p:txBody>
      </p:sp>
      <p:sp>
        <p:nvSpPr>
          <p:cNvPr id="5" name="Content Placeholder 6"/>
          <p:cNvSpPr>
            <a:spLocks noGrp="1"/>
          </p:cNvSpPr>
          <p:nvPr>
            <p:ph sz="quarter" idx="17"/>
          </p:nvPr>
        </p:nvSpPr>
        <p:spPr>
          <a:xfrm>
            <a:off x="3165475" y="1566862"/>
            <a:ext cx="2804400" cy="2846388"/>
          </a:xfrm>
        </p:spPr>
        <p:txBody>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p:txBody>
      </p:sp>
      <p:sp>
        <p:nvSpPr>
          <p:cNvPr id="6" name="Content Placeholder 6"/>
          <p:cNvSpPr>
            <a:spLocks noGrp="1"/>
          </p:cNvSpPr>
          <p:nvPr>
            <p:ph sz="quarter" idx="18"/>
          </p:nvPr>
        </p:nvSpPr>
        <p:spPr>
          <a:xfrm>
            <a:off x="6084888" y="1566862"/>
            <a:ext cx="2804400" cy="2846388"/>
          </a:xfrm>
        </p:spPr>
        <p:txBody>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p:txBody>
      </p:sp>
      <p:sp>
        <p:nvSpPr>
          <p:cNvPr id="7" name="Content Placeholder 13"/>
          <p:cNvSpPr>
            <a:spLocks noGrp="1"/>
          </p:cNvSpPr>
          <p:nvPr>
            <p:ph sz="quarter" idx="20"/>
          </p:nvPr>
        </p:nvSpPr>
        <p:spPr>
          <a:xfrm>
            <a:off x="3165475" y="4521200"/>
            <a:ext cx="2804400" cy="1353600"/>
          </a:xfrm>
        </p:spPr>
        <p:txBody>
          <a:bodyPr/>
          <a:lstStyle>
            <a:lvl1pPr marL="0" indent="0">
              <a:buNone/>
              <a:defRPr sz="1400"/>
            </a:lvl1pPr>
            <a:lvl2pPr marL="457200" indent="0">
              <a:buNone/>
              <a:defRPr sz="1400"/>
            </a:lvl2pPr>
            <a:lvl3pPr marL="889000" indent="0">
              <a:buNone/>
              <a:defRPr sz="1400"/>
            </a:lvl3pPr>
            <a:lvl4pPr marL="1344612" indent="0">
              <a:buNone/>
              <a:defRPr sz="1400"/>
            </a:lvl4pPr>
            <a:lvl5pPr marL="1828800" indent="0">
              <a:buNone/>
              <a:defRPr sz="1400"/>
            </a:lvl5pPr>
          </a:lstStyle>
          <a:p>
            <a:pPr lvl="0"/>
            <a:r>
              <a:rPr lang="en-US"/>
              <a:t>Click to edit Master text styles</a:t>
            </a:r>
          </a:p>
        </p:txBody>
      </p:sp>
      <p:sp>
        <p:nvSpPr>
          <p:cNvPr id="8" name="Content Placeholder 13"/>
          <p:cNvSpPr>
            <a:spLocks noGrp="1"/>
          </p:cNvSpPr>
          <p:nvPr>
            <p:ph sz="quarter" idx="21"/>
          </p:nvPr>
        </p:nvSpPr>
        <p:spPr>
          <a:xfrm>
            <a:off x="6084888" y="4521200"/>
            <a:ext cx="2804400" cy="1353600"/>
          </a:xfrm>
        </p:spPr>
        <p:txBody>
          <a:bodyPr/>
          <a:lstStyle>
            <a:lvl1pPr marL="0" indent="0">
              <a:buNone/>
              <a:defRPr sz="1400"/>
            </a:lvl1pPr>
            <a:lvl2pPr marL="457200" indent="0">
              <a:buNone/>
              <a:defRPr sz="1400"/>
            </a:lvl2pPr>
            <a:lvl3pPr marL="889000" indent="0">
              <a:buNone/>
              <a:defRPr sz="1400"/>
            </a:lvl3pPr>
            <a:lvl4pPr marL="1344612" indent="0">
              <a:buNone/>
              <a:defRPr sz="1400"/>
            </a:lvl4pPr>
            <a:lvl5pPr marL="1828800" indent="0">
              <a:buNone/>
              <a:defRPr sz="1400"/>
            </a:lvl5pPr>
          </a:lstStyle>
          <a:p>
            <a:pPr lvl="0"/>
            <a:r>
              <a:rPr lang="en-US"/>
              <a:t>Click to edit Master text styles</a:t>
            </a:r>
          </a:p>
        </p:txBody>
      </p:sp>
      <p:sp>
        <p:nvSpPr>
          <p:cNvPr id="9" name="Footer Placeholder 3"/>
          <p:cNvSpPr>
            <a:spLocks noGrp="1"/>
          </p:cNvSpPr>
          <p:nvPr>
            <p:ph type="ftr" sz="quarter" idx="22"/>
          </p:nvPr>
        </p:nvSpPr>
        <p:spPr/>
        <p:txBody>
          <a:bodyPr/>
          <a:lstStyle>
            <a:lvl1pPr>
              <a:defRPr/>
            </a:lvl1pPr>
          </a:lstStyle>
          <a:p>
            <a:pPr>
              <a:defRPr/>
            </a:pPr>
            <a:endParaRPr lang="en-GB"/>
          </a:p>
        </p:txBody>
      </p:sp>
      <p:sp>
        <p:nvSpPr>
          <p:cNvPr id="10" name="TxtClassification"/>
          <p:cNvSpPr>
            <a:spLocks noGrp="1"/>
          </p:cNvSpPr>
          <p:nvPr>
            <p:ph type="dt" sz="quarter" idx="23"/>
          </p:nvPr>
        </p:nvSpPr>
        <p:spPr bwMode="gray">
          <a:xfrm>
            <a:off x="560388" y="6542088"/>
            <a:ext cx="4268787" cy="184150"/>
          </a:xfrm>
          <a:prstGeom prst="rect">
            <a:avLst/>
          </a:prstGeom>
          <a:extLst>
            <a:ext uri="{909E8E84-426E-40DD-AFC4-6F175D3DCCD1}">
              <a14:hiddenFill xmlns:a14="http://schemas.microsoft.com/office/drawing/2010/main">
                <a:solidFill>
                  <a:scrgbClr r="0" g="0" b="0"/>
                </a:solidFill>
              </a14:hiddenFill>
            </a:ext>
          </a:extLst>
        </p:spPr>
        <p:txBody>
          <a:bodyPr wrap="square" lIns="0" tIns="0" rIns="0" bIns="0">
            <a:noAutofit/>
          </a:bodyPr>
          <a:lstStyle>
            <a:lvl1pPr algn="l" eaLnBrk="1" hangingPunct="1">
              <a:lnSpc>
                <a:spcPct val="110000"/>
              </a:lnSpc>
              <a:spcBef>
                <a:spcPct val="50000"/>
              </a:spcBef>
              <a:spcAft>
                <a:spcPts val="0"/>
              </a:spcAft>
              <a:defRPr sz="800" b="0">
                <a:solidFill>
                  <a:srgbClr val="999999"/>
                </a:solidFill>
                <a:latin typeface="Arial"/>
                <a:cs typeface="Arial" pitchFamily="34" charset="0"/>
              </a:defRPr>
            </a:lvl1pPr>
          </a:lstStyle>
          <a:p>
            <a:pPr>
              <a:defRPr/>
            </a:pPr>
            <a:r>
              <a:rPr lang="en-US"/>
              <a:t>Classification: Internal     2012-07-16</a:t>
            </a:r>
          </a:p>
        </p:txBody>
      </p:sp>
      <p:sp>
        <p:nvSpPr>
          <p:cNvPr id="11" name="TxtPageNumber"/>
          <p:cNvSpPr>
            <a:spLocks noGrp="1"/>
          </p:cNvSpPr>
          <p:nvPr>
            <p:ph type="sldNum" sz="quarter" idx="24"/>
          </p:nvPr>
        </p:nvSpPr>
        <p:spPr bwMode="gray">
          <a:xfrm>
            <a:off x="250825" y="6542088"/>
            <a:ext cx="306388" cy="184150"/>
          </a:xfrm>
          <a:prstGeom prst="rect">
            <a:avLst/>
          </a:prstGeom>
          <a:extLst>
            <a:ext uri="{909E8E84-426E-40DD-AFC4-6F175D3DCCD1}">
              <a14:hiddenFill xmlns:a14="http://schemas.microsoft.com/office/drawing/2010/main">
                <a:solidFill>
                  <a:scrgbClr r="0" g="0" b="0"/>
                </a:solidFill>
              </a14:hiddenFill>
            </a:ext>
          </a:extLst>
        </p:spPr>
        <p:txBody>
          <a:bodyPr vert="horz" wrap="square" lIns="0" tIns="0" rIns="0" bIns="0" numCol="1" anchor="t" anchorCtr="0" compatLnSpc="1">
            <a:prstTxWarp prst="textNoShape">
              <a:avLst/>
            </a:prstTxWarp>
            <a:noAutofit/>
          </a:bodyPr>
          <a:lstStyle>
            <a:lvl1pPr eaLnBrk="1" hangingPunct="1">
              <a:lnSpc>
                <a:spcPct val="110000"/>
              </a:lnSpc>
              <a:spcBef>
                <a:spcPct val="50000"/>
              </a:spcBef>
              <a:defRPr sz="800">
                <a:solidFill>
                  <a:srgbClr val="999999"/>
                </a:solidFill>
              </a:defRPr>
            </a:lvl1pPr>
          </a:lstStyle>
          <a:p>
            <a:pPr>
              <a:defRPr/>
            </a:pPr>
            <a:fld id="{4D099E67-992E-4811-800B-AD752B50CC1F}" type="slidenum">
              <a:rPr lang="en-US" altLang="en-US"/>
              <a:pPr>
                <a:defRPr/>
              </a:pPr>
              <a:t>‹#›</a:t>
            </a:fld>
            <a:endParaRPr lang="en-US" altLang="en-US"/>
          </a:p>
        </p:txBody>
      </p:sp>
    </p:spTree>
    <p:extLst>
      <p:ext uri="{BB962C8B-B14F-4D97-AF65-F5344CB8AC3E}">
        <p14:creationId xmlns:p14="http://schemas.microsoft.com/office/powerpoint/2010/main" val="715364931"/>
      </p:ext>
    </p:extLst>
  </p:cSld>
  <p:clrMapOvr>
    <a:masterClrMapping/>
  </p:clrMapOvr>
  <p:hf hdr="0" ftr="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Footer Placeholder 3"/>
          <p:cNvSpPr>
            <a:spLocks noGrp="1"/>
          </p:cNvSpPr>
          <p:nvPr>
            <p:ph type="ftr" sz="quarter" idx="10"/>
          </p:nvPr>
        </p:nvSpPr>
        <p:spPr/>
        <p:txBody>
          <a:bodyPr/>
          <a:lstStyle>
            <a:lvl1pPr>
              <a:defRPr/>
            </a:lvl1pPr>
          </a:lstStyle>
          <a:p>
            <a:pPr>
              <a:defRPr/>
            </a:pPr>
            <a:endParaRPr lang="en-GB"/>
          </a:p>
        </p:txBody>
      </p:sp>
      <p:sp>
        <p:nvSpPr>
          <p:cNvPr id="3" name="TxtClassification"/>
          <p:cNvSpPr>
            <a:spLocks noGrp="1"/>
          </p:cNvSpPr>
          <p:nvPr>
            <p:ph type="dt" sz="quarter" idx="11"/>
          </p:nvPr>
        </p:nvSpPr>
        <p:spPr bwMode="gray">
          <a:xfrm>
            <a:off x="560388" y="6542088"/>
            <a:ext cx="4268787" cy="184150"/>
          </a:xfrm>
          <a:prstGeom prst="rect">
            <a:avLst/>
          </a:prstGeom>
          <a:extLst>
            <a:ext uri="{909E8E84-426E-40DD-AFC4-6F175D3DCCD1}">
              <a14:hiddenFill xmlns:a14="http://schemas.microsoft.com/office/drawing/2010/main">
                <a:solidFill>
                  <a:scrgbClr r="0" g="0" b="0"/>
                </a:solidFill>
              </a14:hiddenFill>
            </a:ext>
          </a:extLst>
        </p:spPr>
        <p:txBody>
          <a:bodyPr wrap="square" lIns="0" tIns="0" rIns="0" bIns="0">
            <a:noAutofit/>
          </a:bodyPr>
          <a:lstStyle>
            <a:lvl1pPr algn="l" eaLnBrk="1" hangingPunct="1">
              <a:lnSpc>
                <a:spcPct val="110000"/>
              </a:lnSpc>
              <a:spcBef>
                <a:spcPct val="50000"/>
              </a:spcBef>
              <a:spcAft>
                <a:spcPts val="0"/>
              </a:spcAft>
              <a:defRPr sz="800" b="0">
                <a:solidFill>
                  <a:srgbClr val="999999"/>
                </a:solidFill>
                <a:latin typeface="Arial"/>
                <a:cs typeface="Arial" pitchFamily="34" charset="0"/>
              </a:defRPr>
            </a:lvl1pPr>
          </a:lstStyle>
          <a:p>
            <a:pPr>
              <a:defRPr/>
            </a:pPr>
            <a:r>
              <a:rPr lang="en-US"/>
              <a:t>Classification: Internal     2012-07-16</a:t>
            </a:r>
          </a:p>
        </p:txBody>
      </p:sp>
      <p:sp>
        <p:nvSpPr>
          <p:cNvPr id="4" name="TxtPageNumber"/>
          <p:cNvSpPr>
            <a:spLocks noGrp="1"/>
          </p:cNvSpPr>
          <p:nvPr>
            <p:ph type="sldNum" sz="quarter" idx="12"/>
          </p:nvPr>
        </p:nvSpPr>
        <p:spPr bwMode="gray">
          <a:xfrm>
            <a:off x="250825" y="6542088"/>
            <a:ext cx="306388" cy="184150"/>
          </a:xfrm>
          <a:prstGeom prst="rect">
            <a:avLst/>
          </a:prstGeom>
          <a:extLst>
            <a:ext uri="{909E8E84-426E-40DD-AFC4-6F175D3DCCD1}">
              <a14:hiddenFill xmlns:a14="http://schemas.microsoft.com/office/drawing/2010/main">
                <a:solidFill>
                  <a:scrgbClr r="0" g="0" b="0"/>
                </a:solidFill>
              </a14:hiddenFill>
            </a:ext>
          </a:extLst>
        </p:spPr>
        <p:txBody>
          <a:bodyPr vert="horz" wrap="square" lIns="0" tIns="0" rIns="0" bIns="0" numCol="1" anchor="t" anchorCtr="0" compatLnSpc="1">
            <a:prstTxWarp prst="textNoShape">
              <a:avLst/>
            </a:prstTxWarp>
            <a:noAutofit/>
          </a:bodyPr>
          <a:lstStyle>
            <a:lvl1pPr eaLnBrk="1" hangingPunct="1">
              <a:lnSpc>
                <a:spcPct val="110000"/>
              </a:lnSpc>
              <a:spcBef>
                <a:spcPct val="50000"/>
              </a:spcBef>
              <a:defRPr sz="800">
                <a:solidFill>
                  <a:srgbClr val="999999"/>
                </a:solidFill>
              </a:defRPr>
            </a:lvl1pPr>
          </a:lstStyle>
          <a:p>
            <a:pPr>
              <a:defRPr/>
            </a:pPr>
            <a:fld id="{6A55C1D3-4502-47B7-81C0-41CA63EF4BC1}" type="slidenum">
              <a:rPr lang="en-US" altLang="en-US"/>
              <a:pPr>
                <a:defRPr/>
              </a:pPr>
              <a:t>‹#›</a:t>
            </a:fld>
            <a:endParaRPr lang="en-US" altLang="en-US"/>
          </a:p>
        </p:txBody>
      </p:sp>
    </p:spTree>
    <p:extLst>
      <p:ext uri="{BB962C8B-B14F-4D97-AF65-F5344CB8AC3E}">
        <p14:creationId xmlns:p14="http://schemas.microsoft.com/office/powerpoint/2010/main" val="3189988526"/>
      </p:ext>
    </p:extLst>
  </p:cSld>
  <p:clrMapOvr>
    <a:masterClrMapping/>
  </p:clrMapOvr>
  <p:hf hdr="0" ft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theme" Target="../theme/theme3.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6" Type="http://schemas.openxmlformats.org/officeDocument/2006/relationships/image" Target="../media/image9.png"/><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image" Target="../media/image8.png"/><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image" Target="../media/image7.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gray">
          <a:xfrm>
            <a:off x="0" y="6138863"/>
            <a:ext cx="9144000" cy="719137"/>
          </a:xfrm>
          <a:prstGeom prst="rect">
            <a:avLst/>
          </a:prstGeom>
          <a:solidFill>
            <a:schemeClr val="tx2"/>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GB" altLang="en-US"/>
          </a:p>
        </p:txBody>
      </p:sp>
      <p:sp>
        <p:nvSpPr>
          <p:cNvPr id="1027" name="Rectangle 3"/>
          <p:cNvSpPr>
            <a:spLocks noGrp="1" noChangeArrowheads="1"/>
          </p:cNvSpPr>
          <p:nvPr>
            <p:ph type="body" idx="1"/>
          </p:nvPr>
        </p:nvSpPr>
        <p:spPr bwMode="auto">
          <a:xfrm>
            <a:off x="252413" y="1565275"/>
            <a:ext cx="8640762" cy="431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1028" name="Rectangle 4"/>
          <p:cNvSpPr>
            <a:spLocks noGrp="1" noChangeArrowheads="1"/>
          </p:cNvSpPr>
          <p:nvPr>
            <p:ph type="title"/>
          </p:nvPr>
        </p:nvSpPr>
        <p:spPr bwMode="auto">
          <a:xfrm>
            <a:off x="252413" y="252413"/>
            <a:ext cx="8640762"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90000" rIns="90000" bIns="90000" numCol="1" anchor="b" anchorCtr="0" compatLnSpc="1">
            <a:prstTxWarp prst="textNoShape">
              <a:avLst/>
            </a:prstTxWarp>
          </a:bodyPr>
          <a:lstStyle/>
          <a:p>
            <a:pPr lvl="0"/>
            <a:r>
              <a:rPr lang="en-US" altLang="en-US" smtClean="0"/>
              <a:t>Click to edit Master title style</a:t>
            </a:r>
            <a:endParaRPr lang="en-GB" altLang="en-US" smtClean="0"/>
          </a:p>
        </p:txBody>
      </p:sp>
      <p:pic>
        <p:nvPicPr>
          <p:cNvPr id="1029" name="Picture 6" descr="statoil_horizontal_neg_rgb_HD"/>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812088" y="6167438"/>
            <a:ext cx="1122362" cy="68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ooter Placeholder 3"/>
          <p:cNvSpPr>
            <a:spLocks noGrp="1"/>
          </p:cNvSpPr>
          <p:nvPr>
            <p:ph type="ftr" sz="quarter" idx="3"/>
          </p:nvPr>
        </p:nvSpPr>
        <p:spPr bwMode="ltGray">
          <a:xfrm>
            <a:off x="6119813" y="6540500"/>
            <a:ext cx="720725" cy="184150"/>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800">
                <a:solidFill>
                  <a:srgbClr val="8F8F8F"/>
                </a:solidFill>
                <a:latin typeface="Arial" charset="0"/>
                <a:cs typeface="Arial" charset="0"/>
              </a:defRPr>
            </a:lvl1pPr>
          </a:lstStyle>
          <a:p>
            <a:pPr>
              <a:defRPr/>
            </a:pPr>
            <a:endParaRPr lang="en-GB"/>
          </a:p>
        </p:txBody>
      </p:sp>
    </p:spTree>
  </p:cSld>
  <p:clrMap bg1="lt1" tx1="dk1" bg2="lt2" tx2="dk2" accent1="accent1" accent2="accent2" accent3="accent3" accent4="accent4" accent5="accent5" accent6="accent6" hlink="hlink" folHlink="folHlink"/>
  <p:sldLayoutIdLst>
    <p:sldLayoutId id="2147484446" r:id="rId1"/>
    <p:sldLayoutId id="2147484447" r:id="rId2"/>
    <p:sldLayoutId id="2147484448" r:id="rId3"/>
    <p:sldLayoutId id="2147484449" r:id="rId4"/>
    <p:sldLayoutId id="2147484450" r:id="rId5"/>
    <p:sldLayoutId id="2147484451" r:id="rId6"/>
    <p:sldLayoutId id="2147484452" r:id="rId7"/>
    <p:sldLayoutId id="2147484453" r:id="rId8"/>
    <p:sldLayoutId id="2147484454" r:id="rId9"/>
    <p:sldLayoutId id="2147484455" r:id="rId10"/>
    <p:sldLayoutId id="2147484456" r:id="rId11"/>
    <p:sldLayoutId id="2147484457" r:id="rId12"/>
    <p:sldLayoutId id="2147484458" r:id="rId13"/>
    <p:sldLayoutId id="2147484459" r:id="rId14"/>
    <p:sldLayoutId id="2147484460" r:id="rId15"/>
  </p:sldLayoutIdLst>
  <p:hf sldNum="0" hdr="0" ftr="0"/>
  <p:txStyles>
    <p:titleStyle>
      <a:lvl1pPr algn="l" rtl="0" eaLnBrk="0" fontAlgn="base" hangingPunct="0">
        <a:lnSpc>
          <a:spcPct val="90000"/>
        </a:lnSpc>
        <a:spcBef>
          <a:spcPct val="0"/>
        </a:spcBef>
        <a:spcAft>
          <a:spcPct val="0"/>
        </a:spcAft>
        <a:defRPr sz="3200">
          <a:solidFill>
            <a:schemeClr val="tx2"/>
          </a:solidFill>
          <a:latin typeface="+mj-lt"/>
          <a:ea typeface="+mj-ea"/>
          <a:cs typeface="+mj-cs"/>
        </a:defRPr>
      </a:lvl1pPr>
      <a:lvl2pPr algn="l" rtl="0" eaLnBrk="0" fontAlgn="base" hangingPunct="0">
        <a:lnSpc>
          <a:spcPct val="90000"/>
        </a:lnSpc>
        <a:spcBef>
          <a:spcPct val="0"/>
        </a:spcBef>
        <a:spcAft>
          <a:spcPct val="0"/>
        </a:spcAft>
        <a:defRPr sz="3200">
          <a:solidFill>
            <a:schemeClr val="tx2"/>
          </a:solidFill>
          <a:latin typeface="Arial" charset="0"/>
          <a:cs typeface="Arial" charset="0"/>
        </a:defRPr>
      </a:lvl2pPr>
      <a:lvl3pPr algn="l" rtl="0" eaLnBrk="0" fontAlgn="base" hangingPunct="0">
        <a:lnSpc>
          <a:spcPct val="90000"/>
        </a:lnSpc>
        <a:spcBef>
          <a:spcPct val="0"/>
        </a:spcBef>
        <a:spcAft>
          <a:spcPct val="0"/>
        </a:spcAft>
        <a:defRPr sz="3200">
          <a:solidFill>
            <a:schemeClr val="tx2"/>
          </a:solidFill>
          <a:latin typeface="Arial" charset="0"/>
          <a:cs typeface="Arial" charset="0"/>
        </a:defRPr>
      </a:lvl3pPr>
      <a:lvl4pPr algn="l" rtl="0" eaLnBrk="0" fontAlgn="base" hangingPunct="0">
        <a:lnSpc>
          <a:spcPct val="90000"/>
        </a:lnSpc>
        <a:spcBef>
          <a:spcPct val="0"/>
        </a:spcBef>
        <a:spcAft>
          <a:spcPct val="0"/>
        </a:spcAft>
        <a:defRPr sz="3200">
          <a:solidFill>
            <a:schemeClr val="tx2"/>
          </a:solidFill>
          <a:latin typeface="Arial" charset="0"/>
          <a:cs typeface="Arial" charset="0"/>
        </a:defRPr>
      </a:lvl4pPr>
      <a:lvl5pPr algn="l" rtl="0" eaLnBrk="0" fontAlgn="base" hangingPunct="0">
        <a:lnSpc>
          <a:spcPct val="90000"/>
        </a:lnSpc>
        <a:spcBef>
          <a:spcPct val="0"/>
        </a:spcBef>
        <a:spcAft>
          <a:spcPct val="0"/>
        </a:spcAft>
        <a:defRPr sz="3200">
          <a:solidFill>
            <a:schemeClr val="tx2"/>
          </a:solidFill>
          <a:latin typeface="Arial" charset="0"/>
          <a:cs typeface="Arial" charset="0"/>
        </a:defRPr>
      </a:lvl5pPr>
      <a:lvl6pPr marL="457200" algn="l" rtl="0" eaLnBrk="1" fontAlgn="base" hangingPunct="1">
        <a:lnSpc>
          <a:spcPct val="95000"/>
        </a:lnSpc>
        <a:spcBef>
          <a:spcPct val="0"/>
        </a:spcBef>
        <a:spcAft>
          <a:spcPct val="0"/>
        </a:spcAft>
        <a:defRPr sz="3200">
          <a:solidFill>
            <a:schemeClr val="tx2"/>
          </a:solidFill>
          <a:latin typeface="Arial" charset="0"/>
          <a:cs typeface="Arial" charset="0"/>
        </a:defRPr>
      </a:lvl6pPr>
      <a:lvl7pPr marL="914400" algn="l" rtl="0" eaLnBrk="1" fontAlgn="base" hangingPunct="1">
        <a:lnSpc>
          <a:spcPct val="95000"/>
        </a:lnSpc>
        <a:spcBef>
          <a:spcPct val="0"/>
        </a:spcBef>
        <a:spcAft>
          <a:spcPct val="0"/>
        </a:spcAft>
        <a:defRPr sz="3200">
          <a:solidFill>
            <a:schemeClr val="tx2"/>
          </a:solidFill>
          <a:latin typeface="Arial" charset="0"/>
          <a:cs typeface="Arial" charset="0"/>
        </a:defRPr>
      </a:lvl7pPr>
      <a:lvl8pPr marL="1371600" algn="l" rtl="0" eaLnBrk="1" fontAlgn="base" hangingPunct="1">
        <a:lnSpc>
          <a:spcPct val="95000"/>
        </a:lnSpc>
        <a:spcBef>
          <a:spcPct val="0"/>
        </a:spcBef>
        <a:spcAft>
          <a:spcPct val="0"/>
        </a:spcAft>
        <a:defRPr sz="3200">
          <a:solidFill>
            <a:schemeClr val="tx2"/>
          </a:solidFill>
          <a:latin typeface="Arial" charset="0"/>
          <a:cs typeface="Arial" charset="0"/>
        </a:defRPr>
      </a:lvl8pPr>
      <a:lvl9pPr marL="1828800" algn="l" rtl="0" eaLnBrk="1" fontAlgn="base" hangingPunct="1">
        <a:lnSpc>
          <a:spcPct val="95000"/>
        </a:lnSpc>
        <a:spcBef>
          <a:spcPct val="0"/>
        </a:spcBef>
        <a:spcAft>
          <a:spcPct val="0"/>
        </a:spcAft>
        <a:defRPr sz="3200">
          <a:solidFill>
            <a:schemeClr val="tx2"/>
          </a:solidFill>
          <a:latin typeface="Arial" charset="0"/>
          <a:cs typeface="Arial" charset="0"/>
        </a:defRPr>
      </a:lvl9pPr>
    </p:titleStyle>
    <p:bodyStyle>
      <a:lvl1pPr marL="182563" indent="-182563" algn="l" rtl="0" eaLnBrk="0" fontAlgn="base" hangingPunct="0">
        <a:lnSpc>
          <a:spcPct val="110000"/>
        </a:lnSpc>
        <a:spcBef>
          <a:spcPct val="0"/>
        </a:spcBef>
        <a:spcAft>
          <a:spcPct val="40000"/>
        </a:spcAft>
        <a:buClr>
          <a:schemeClr val="tx2"/>
        </a:buClr>
        <a:buFont typeface="Arial" panose="020B0604020202020204" pitchFamily="34" charset="0"/>
        <a:buChar char="•"/>
        <a:defRPr>
          <a:solidFill>
            <a:schemeClr val="tx2"/>
          </a:solidFill>
          <a:latin typeface="+mn-lt"/>
          <a:ea typeface="+mn-ea"/>
          <a:cs typeface="+mn-cs"/>
        </a:defRPr>
      </a:lvl1pPr>
      <a:lvl2pPr marL="685800" indent="-228600" algn="l" rtl="0" eaLnBrk="0" fontAlgn="base" hangingPunct="0">
        <a:lnSpc>
          <a:spcPct val="110000"/>
        </a:lnSpc>
        <a:spcBef>
          <a:spcPct val="0"/>
        </a:spcBef>
        <a:spcAft>
          <a:spcPct val="40000"/>
        </a:spcAft>
        <a:buClr>
          <a:schemeClr val="tx2"/>
        </a:buClr>
        <a:buFont typeface="Arial" panose="020B0604020202020204" pitchFamily="34" charset="0"/>
        <a:buChar char="−"/>
        <a:defRPr>
          <a:solidFill>
            <a:schemeClr val="tx2"/>
          </a:solidFill>
          <a:latin typeface="+mn-lt"/>
          <a:cs typeface="+mn-cs"/>
        </a:defRPr>
      </a:lvl2pPr>
      <a:lvl3pPr marL="1089025" indent="-200025" algn="l" rtl="0" eaLnBrk="0" fontAlgn="base" hangingPunct="0">
        <a:lnSpc>
          <a:spcPct val="110000"/>
        </a:lnSpc>
        <a:spcBef>
          <a:spcPct val="0"/>
        </a:spcBef>
        <a:spcAft>
          <a:spcPct val="40000"/>
        </a:spcAft>
        <a:buClr>
          <a:schemeClr val="tx2"/>
        </a:buClr>
        <a:buFont typeface="Arial" panose="020B0604020202020204" pitchFamily="34" charset="0"/>
        <a:buChar char="•"/>
        <a:defRPr>
          <a:solidFill>
            <a:schemeClr val="tx2"/>
          </a:solidFill>
          <a:latin typeface="+mn-lt"/>
          <a:cs typeface="+mn-cs"/>
        </a:defRPr>
      </a:lvl3pPr>
      <a:lvl4pPr marL="1581150" indent="-236538" algn="l" rtl="0" eaLnBrk="0" fontAlgn="base" hangingPunct="0">
        <a:lnSpc>
          <a:spcPct val="110000"/>
        </a:lnSpc>
        <a:spcBef>
          <a:spcPct val="0"/>
        </a:spcBef>
        <a:spcAft>
          <a:spcPct val="40000"/>
        </a:spcAft>
        <a:buClr>
          <a:schemeClr val="tx2"/>
        </a:buClr>
        <a:buFont typeface="Arial" panose="020B0604020202020204" pitchFamily="34" charset="0"/>
        <a:buChar char="−"/>
        <a:defRPr>
          <a:solidFill>
            <a:schemeClr val="tx2"/>
          </a:solidFill>
          <a:latin typeface="+mn-lt"/>
          <a:cs typeface="+mn-cs"/>
        </a:defRPr>
      </a:lvl4pPr>
      <a:lvl5pPr marL="2009775" indent="-180975" algn="l" rtl="0" eaLnBrk="0" fontAlgn="base" hangingPunct="0">
        <a:lnSpc>
          <a:spcPct val="110000"/>
        </a:lnSpc>
        <a:spcBef>
          <a:spcPct val="0"/>
        </a:spcBef>
        <a:spcAft>
          <a:spcPct val="40000"/>
        </a:spcAft>
        <a:buClr>
          <a:schemeClr val="tx2"/>
        </a:buClr>
        <a:buFont typeface="Arial" panose="020B0604020202020204" pitchFamily="34" charset="0"/>
        <a:buChar char="•"/>
        <a:defRPr>
          <a:solidFill>
            <a:schemeClr val="tx2"/>
          </a:solidFill>
          <a:latin typeface="+mn-lt"/>
          <a:cs typeface="+mn-cs"/>
        </a:defRPr>
      </a:lvl5pPr>
      <a:lvl6pPr marL="2466975" indent="-180975" algn="l" rtl="0" eaLnBrk="1" fontAlgn="base" hangingPunct="1">
        <a:lnSpc>
          <a:spcPct val="110000"/>
        </a:lnSpc>
        <a:spcBef>
          <a:spcPct val="0"/>
        </a:spcBef>
        <a:spcAft>
          <a:spcPct val="40000"/>
        </a:spcAft>
        <a:buClr>
          <a:schemeClr val="tx2"/>
        </a:buClr>
        <a:buFont typeface="Arial" charset="0"/>
        <a:buChar char="•"/>
        <a:defRPr>
          <a:solidFill>
            <a:schemeClr val="tx2"/>
          </a:solidFill>
          <a:latin typeface="+mn-lt"/>
          <a:cs typeface="+mn-cs"/>
        </a:defRPr>
      </a:lvl6pPr>
      <a:lvl7pPr marL="2924175" indent="-180975" algn="l" rtl="0" eaLnBrk="1" fontAlgn="base" hangingPunct="1">
        <a:lnSpc>
          <a:spcPct val="110000"/>
        </a:lnSpc>
        <a:spcBef>
          <a:spcPct val="0"/>
        </a:spcBef>
        <a:spcAft>
          <a:spcPct val="40000"/>
        </a:spcAft>
        <a:buClr>
          <a:schemeClr val="tx2"/>
        </a:buClr>
        <a:buFont typeface="Arial" charset="0"/>
        <a:buChar char="•"/>
        <a:defRPr>
          <a:solidFill>
            <a:schemeClr val="tx2"/>
          </a:solidFill>
          <a:latin typeface="+mn-lt"/>
          <a:cs typeface="+mn-cs"/>
        </a:defRPr>
      </a:lvl7pPr>
      <a:lvl8pPr marL="3381375" indent="-180975" algn="l" rtl="0" eaLnBrk="1" fontAlgn="base" hangingPunct="1">
        <a:lnSpc>
          <a:spcPct val="110000"/>
        </a:lnSpc>
        <a:spcBef>
          <a:spcPct val="0"/>
        </a:spcBef>
        <a:spcAft>
          <a:spcPct val="40000"/>
        </a:spcAft>
        <a:buClr>
          <a:schemeClr val="tx2"/>
        </a:buClr>
        <a:buFont typeface="Arial" charset="0"/>
        <a:buChar char="•"/>
        <a:defRPr>
          <a:solidFill>
            <a:schemeClr val="tx2"/>
          </a:solidFill>
          <a:latin typeface="+mn-lt"/>
          <a:cs typeface="+mn-cs"/>
        </a:defRPr>
      </a:lvl8pPr>
      <a:lvl9pPr marL="3838575" indent="-180975" algn="l" rtl="0" eaLnBrk="1" fontAlgn="base" hangingPunct="1">
        <a:lnSpc>
          <a:spcPct val="110000"/>
        </a:lnSpc>
        <a:spcBef>
          <a:spcPct val="0"/>
        </a:spcBef>
        <a:spcAft>
          <a:spcPct val="40000"/>
        </a:spcAft>
        <a:buClr>
          <a:schemeClr val="tx2"/>
        </a:buClr>
        <a:buFont typeface="Arial" charset="0"/>
        <a:buChar char="•"/>
        <a:defRPr>
          <a:solidFill>
            <a:schemeClr val="tx2"/>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16"/>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a:p>
        </p:txBody>
      </p:sp>
      <p:sp>
        <p:nvSpPr>
          <p:cNvPr id="2051" name="Rectangle 15"/>
          <p:cNvSpPr>
            <a:spLocks noChangeArrowheads="1"/>
          </p:cNvSpPr>
          <p:nvPr/>
        </p:nvSpPr>
        <p:spPr bwMode="white">
          <a:xfrm>
            <a:off x="0" y="0"/>
            <a:ext cx="9144000" cy="1393825"/>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a:p>
        </p:txBody>
      </p:sp>
      <p:sp>
        <p:nvSpPr>
          <p:cNvPr id="2052" name="Rectangle 17"/>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a:p>
        </p:txBody>
      </p:sp>
      <p:sp>
        <p:nvSpPr>
          <p:cNvPr id="2053" name="Rectangle 18"/>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a:p>
        </p:txBody>
      </p:sp>
      <p:sp>
        <p:nvSpPr>
          <p:cNvPr id="9" name="Rectangle 8"/>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hangingPunct="1">
              <a:defRPr/>
            </a:pPr>
            <a:endParaRPr lang="en-US"/>
          </a:p>
        </p:txBody>
      </p:sp>
      <p:sp>
        <p:nvSpPr>
          <p:cNvPr id="14" name="Date Placeholder 13"/>
          <p:cNvSpPr>
            <a:spLocks noGrp="1"/>
          </p:cNvSpPr>
          <p:nvPr>
            <p:ph type="dt" sz="half" idx="2"/>
          </p:nvPr>
        </p:nvSpPr>
        <p:spPr>
          <a:xfrm>
            <a:off x="5791200" y="6405563"/>
            <a:ext cx="3044825" cy="365125"/>
          </a:xfrm>
          <a:prstGeom prst="rect">
            <a:avLst/>
          </a:prstGeom>
        </p:spPr>
        <p:txBody>
          <a:bodyPr vert="horz"/>
          <a:lstStyle>
            <a:lvl1pPr algn="r" eaLnBrk="1" latinLnBrk="0" hangingPunct="1">
              <a:defRPr kumimoji="0" sz="1400">
                <a:solidFill>
                  <a:srgbClr val="FFFFFF"/>
                </a:solidFill>
                <a:latin typeface="Arial" pitchFamily="34" charset="0"/>
                <a:cs typeface="Arial" pitchFamily="34" charset="0"/>
              </a:defRPr>
            </a:lvl1pPr>
          </a:lstStyle>
          <a:p>
            <a:pPr>
              <a:defRPr/>
            </a:pPr>
            <a:fld id="{FBBCD987-02A6-47EE-8FB6-EC31CE434F7D}" type="datetimeFigureOut">
              <a:rPr lang="en-US"/>
              <a:pPr>
                <a:defRPr/>
              </a:pPr>
              <a:t>4/10/2017</a:t>
            </a:fld>
            <a:endParaRPr lang="en-US" dirty="0"/>
          </a:p>
        </p:txBody>
      </p:sp>
      <p:sp>
        <p:nvSpPr>
          <p:cNvPr id="3" name="Footer Placeholder 2"/>
          <p:cNvSpPr>
            <a:spLocks noGrp="1"/>
          </p:cNvSpPr>
          <p:nvPr>
            <p:ph type="ftr" sz="quarter" idx="3"/>
          </p:nvPr>
        </p:nvSpPr>
        <p:spPr>
          <a:xfrm>
            <a:off x="304800" y="6410325"/>
            <a:ext cx="3581400" cy="366713"/>
          </a:xfrm>
          <a:prstGeom prst="rect">
            <a:avLst/>
          </a:prstGeom>
        </p:spPr>
        <p:txBody>
          <a:bodyPr vert="horz"/>
          <a:lstStyle>
            <a:lvl1pPr algn="l" eaLnBrk="1" latinLnBrk="0" hangingPunct="1">
              <a:defRPr kumimoji="0" sz="1200">
                <a:solidFill>
                  <a:srgbClr val="FFFFFF"/>
                </a:solidFill>
                <a:latin typeface="Arial" pitchFamily="34" charset="0"/>
                <a:cs typeface="Arial" pitchFamily="34" charset="0"/>
              </a:defRPr>
            </a:lvl1pPr>
          </a:lstStyle>
          <a:p>
            <a:pPr>
              <a:defRPr/>
            </a:pPr>
            <a:endParaRPr lang="en-GB"/>
          </a:p>
        </p:txBody>
      </p:sp>
      <p:sp>
        <p:nvSpPr>
          <p:cNvPr id="8" name="Rectangle 7"/>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hangingPunct="1">
              <a:defRPr/>
            </a:pPr>
            <a:endParaRPr lang="en-US" dirty="0"/>
          </a:p>
        </p:txBody>
      </p:sp>
      <p:sp>
        <p:nvSpPr>
          <p:cNvPr id="10" name="Straight Connector 9"/>
          <p:cNvSpPr>
            <a:spLocks noChangeShapeType="1"/>
          </p:cNvSpPr>
          <p:nvPr/>
        </p:nvSpPr>
        <p:spPr bwMode="auto">
          <a:xfrm>
            <a:off x="152400" y="1276350"/>
            <a:ext cx="883285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eaLnBrk="1" hangingPunct="1">
              <a:defRPr/>
            </a:pPr>
            <a:endParaRPr lang="en-US"/>
          </a:p>
        </p:txBody>
      </p:sp>
      <p:sp>
        <p:nvSpPr>
          <p:cNvPr id="12" name="Oval 11"/>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5" name="Oval 14"/>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23" name="Slide Number Placeholder 22"/>
          <p:cNvSpPr>
            <a:spLocks noGrp="1"/>
          </p:cNvSpPr>
          <p:nvPr>
            <p:ph type="sldNum" sz="quarter" idx="4"/>
          </p:nvPr>
        </p:nvSpPr>
        <p:spPr>
          <a:xfrm>
            <a:off x="4343400" y="1039813"/>
            <a:ext cx="457200" cy="441325"/>
          </a:xfrm>
          <a:prstGeom prst="rect">
            <a:avLst/>
          </a:prstGeom>
        </p:spPr>
        <p:txBody>
          <a:bodyPr vert="horz" wrap="square" lIns="45720" tIns="45720" rIns="45720" bIns="45720" numCol="1" anchor="ctr" anchorCtr="0" compatLnSpc="1">
            <a:prstTxWarp prst="textNoShape">
              <a:avLst/>
            </a:prstTxWarp>
            <a:normAutofit/>
          </a:bodyPr>
          <a:lstStyle>
            <a:lvl1pPr algn="ctr" eaLnBrk="1" hangingPunct="1">
              <a:defRPr sz="1600">
                <a:solidFill>
                  <a:srgbClr val="7B9899"/>
                </a:solidFill>
              </a:defRPr>
            </a:lvl1pPr>
          </a:lstStyle>
          <a:p>
            <a:pPr>
              <a:defRPr/>
            </a:pPr>
            <a:fld id="{DE126F9E-43BF-4857-87F2-F0EAA94BA9CB}" type="slidenum">
              <a:rPr lang="en-US" altLang="en-US"/>
              <a:pPr>
                <a:defRPr/>
              </a:pPr>
              <a:t>‹#›</a:t>
            </a:fld>
            <a:endParaRPr lang="en-US" altLang="en-US"/>
          </a:p>
        </p:txBody>
      </p:sp>
      <p:sp>
        <p:nvSpPr>
          <p:cNvPr id="2062" name="Title Placeholder 21"/>
          <p:cNvSpPr>
            <a:spLocks noGrp="1"/>
          </p:cNvSpPr>
          <p:nvPr>
            <p:ph type="title"/>
          </p:nvPr>
        </p:nvSpPr>
        <p:spPr bwMode="auto">
          <a:xfrm>
            <a:off x="301625" y="228600"/>
            <a:ext cx="8534400"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2063" name="Text Placeholder 12"/>
          <p:cNvSpPr>
            <a:spLocks noGrp="1"/>
          </p:cNvSpPr>
          <p:nvPr>
            <p:ph type="body" idx="1"/>
          </p:nvPr>
        </p:nvSpPr>
        <p:spPr bwMode="auto">
          <a:xfrm>
            <a:off x="301625" y="1524000"/>
            <a:ext cx="8534400" cy="459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84461" r:id="rId1"/>
    <p:sldLayoutId id="2147484462" r:id="rId2"/>
    <p:sldLayoutId id="2147484463" r:id="rId3"/>
    <p:sldLayoutId id="2147484464" r:id="rId4"/>
    <p:sldLayoutId id="2147484465" r:id="rId5"/>
    <p:sldLayoutId id="2147484466" r:id="rId6"/>
    <p:sldLayoutId id="2147484467" r:id="rId7"/>
    <p:sldLayoutId id="2147484468" r:id="rId8"/>
    <p:sldLayoutId id="2147484469" r:id="rId9"/>
    <p:sldLayoutId id="2147484470" r:id="rId10"/>
    <p:sldLayoutId id="2147484471" r:id="rId11"/>
  </p:sldLayoutIdLst>
  <p:hf sldNum="0" hdr="0" ftr="0"/>
  <p:txStyles>
    <p:titleStyle>
      <a:lvl1pPr algn="ctr" rtl="0" eaLnBrk="0" fontAlgn="base" hangingPunct="0">
        <a:spcBef>
          <a:spcPct val="0"/>
        </a:spcBef>
        <a:spcAft>
          <a:spcPct val="0"/>
        </a:spcAft>
        <a:defRPr sz="3300" kern="1200">
          <a:solidFill>
            <a:srgbClr val="7B9899"/>
          </a:solidFill>
          <a:latin typeface="+mj-lt"/>
          <a:ea typeface="+mj-ea"/>
          <a:cs typeface="+mj-cs"/>
        </a:defRPr>
      </a:lvl1pPr>
      <a:lvl2pPr algn="ctr" rtl="0" eaLnBrk="0" fontAlgn="base" hangingPunct="0">
        <a:spcBef>
          <a:spcPct val="0"/>
        </a:spcBef>
        <a:spcAft>
          <a:spcPct val="0"/>
        </a:spcAft>
        <a:defRPr sz="3300">
          <a:solidFill>
            <a:srgbClr val="7B9899"/>
          </a:solidFill>
          <a:latin typeface="Georgia" pitchFamily="18" charset="0"/>
        </a:defRPr>
      </a:lvl2pPr>
      <a:lvl3pPr algn="ctr" rtl="0" eaLnBrk="0" fontAlgn="base" hangingPunct="0">
        <a:spcBef>
          <a:spcPct val="0"/>
        </a:spcBef>
        <a:spcAft>
          <a:spcPct val="0"/>
        </a:spcAft>
        <a:defRPr sz="3300">
          <a:solidFill>
            <a:srgbClr val="7B9899"/>
          </a:solidFill>
          <a:latin typeface="Georgia" pitchFamily="18" charset="0"/>
        </a:defRPr>
      </a:lvl3pPr>
      <a:lvl4pPr algn="ctr" rtl="0" eaLnBrk="0" fontAlgn="base" hangingPunct="0">
        <a:spcBef>
          <a:spcPct val="0"/>
        </a:spcBef>
        <a:spcAft>
          <a:spcPct val="0"/>
        </a:spcAft>
        <a:defRPr sz="3300">
          <a:solidFill>
            <a:srgbClr val="7B9899"/>
          </a:solidFill>
          <a:latin typeface="Georgia" pitchFamily="18" charset="0"/>
        </a:defRPr>
      </a:lvl4pPr>
      <a:lvl5pPr algn="ctr" rtl="0" eaLnBrk="0" fontAlgn="base" hangingPunct="0">
        <a:spcBef>
          <a:spcPct val="0"/>
        </a:spcBef>
        <a:spcAft>
          <a:spcPct val="0"/>
        </a:spcAft>
        <a:defRPr sz="3300">
          <a:solidFill>
            <a:srgbClr val="7B9899"/>
          </a:solidFill>
          <a:latin typeface="Georgia" pitchFamily="18" charset="0"/>
        </a:defRPr>
      </a:lvl5pPr>
      <a:lvl6pPr marL="457200" algn="ctr" rtl="0" fontAlgn="base">
        <a:spcBef>
          <a:spcPct val="0"/>
        </a:spcBef>
        <a:spcAft>
          <a:spcPct val="0"/>
        </a:spcAft>
        <a:defRPr sz="3300">
          <a:solidFill>
            <a:srgbClr val="7B9899"/>
          </a:solidFill>
          <a:latin typeface="Georgia" pitchFamily="18" charset="0"/>
        </a:defRPr>
      </a:lvl6pPr>
      <a:lvl7pPr marL="914400" algn="ctr" rtl="0" fontAlgn="base">
        <a:spcBef>
          <a:spcPct val="0"/>
        </a:spcBef>
        <a:spcAft>
          <a:spcPct val="0"/>
        </a:spcAft>
        <a:defRPr sz="3300">
          <a:solidFill>
            <a:srgbClr val="7B9899"/>
          </a:solidFill>
          <a:latin typeface="Georgia" pitchFamily="18" charset="0"/>
        </a:defRPr>
      </a:lvl7pPr>
      <a:lvl8pPr marL="1371600" algn="ctr" rtl="0" fontAlgn="base">
        <a:spcBef>
          <a:spcPct val="0"/>
        </a:spcBef>
        <a:spcAft>
          <a:spcPct val="0"/>
        </a:spcAft>
        <a:defRPr sz="3300">
          <a:solidFill>
            <a:srgbClr val="7B9899"/>
          </a:solidFill>
          <a:latin typeface="Georgia" pitchFamily="18" charset="0"/>
        </a:defRPr>
      </a:lvl8pPr>
      <a:lvl9pPr marL="1828800" algn="ctr" rtl="0" fontAlgn="base">
        <a:spcBef>
          <a:spcPct val="0"/>
        </a:spcBef>
        <a:spcAft>
          <a:spcPct val="0"/>
        </a:spcAft>
        <a:defRPr sz="3300">
          <a:solidFill>
            <a:srgbClr val="7B9899"/>
          </a:solidFill>
          <a:latin typeface="Georgia" pitchFamily="18" charset="0"/>
        </a:defRPr>
      </a:lvl9pPr>
    </p:titleStyle>
    <p:bodyStyle>
      <a:lvl1pPr marL="273050" indent="-273050" algn="l" rtl="0" eaLnBrk="0" fontAlgn="base" hangingPunct="0">
        <a:spcBef>
          <a:spcPct val="20000"/>
        </a:spcBef>
        <a:spcAft>
          <a:spcPct val="0"/>
        </a:spcAft>
        <a:buClr>
          <a:schemeClr val="accent1"/>
        </a:buClr>
        <a:buSzPct val="85000"/>
        <a:buFont typeface="Wingdings 2" panose="05020102010507070707" pitchFamily="18" charset="2"/>
        <a:buChar char=""/>
        <a:defRPr sz="2700" kern="1200">
          <a:solidFill>
            <a:schemeClr val="tx1"/>
          </a:solidFill>
          <a:latin typeface="+mn-lt"/>
          <a:ea typeface="+mn-ea"/>
          <a:cs typeface="+mn-cs"/>
        </a:defRPr>
      </a:lvl1pPr>
      <a:lvl2pPr marL="547688" indent="-273050" algn="l" rtl="0" eaLnBrk="0" fontAlgn="base" hangingPunct="0">
        <a:spcBef>
          <a:spcPct val="20000"/>
        </a:spcBef>
        <a:spcAft>
          <a:spcPct val="0"/>
        </a:spcAft>
        <a:buClr>
          <a:schemeClr val="accent2"/>
        </a:buClr>
        <a:buSzPct val="70000"/>
        <a:buFont typeface="Wingdings" panose="05000000000000000000" pitchFamily="2" charset="2"/>
        <a:buChar char=""/>
        <a:defRPr sz="2200" kern="1200">
          <a:solidFill>
            <a:schemeClr val="tx2"/>
          </a:solidFill>
          <a:latin typeface="+mn-lt"/>
          <a:ea typeface="+mn-ea"/>
          <a:cs typeface="+mn-cs"/>
        </a:defRPr>
      </a:lvl2pPr>
      <a:lvl3pPr marL="822325" indent="-228600" algn="l" rtl="0" eaLnBrk="0" fontAlgn="base" hangingPunct="0">
        <a:spcBef>
          <a:spcPct val="20000"/>
        </a:spcBef>
        <a:spcAft>
          <a:spcPct val="0"/>
        </a:spcAft>
        <a:buClr>
          <a:srgbClr val="8CADAE"/>
        </a:buClr>
        <a:buSzPct val="75000"/>
        <a:buFont typeface="Wingdings 2" panose="05020102010507070707" pitchFamily="18" charset="2"/>
        <a:buChar char=""/>
        <a:defRPr sz="2000" kern="1200">
          <a:solidFill>
            <a:schemeClr val="tx1"/>
          </a:solidFill>
          <a:latin typeface="+mn-lt"/>
          <a:ea typeface="+mn-ea"/>
          <a:cs typeface="+mn-cs"/>
        </a:defRPr>
      </a:lvl3pPr>
      <a:lvl4pPr marL="1096963" indent="-228600" algn="l" rtl="0" eaLnBrk="0" fontAlgn="base" hangingPunct="0">
        <a:spcBef>
          <a:spcPct val="20000"/>
        </a:spcBef>
        <a:spcAft>
          <a:spcPct val="0"/>
        </a:spcAft>
        <a:buClr>
          <a:srgbClr val="8C7B70"/>
        </a:buClr>
        <a:buSzPct val="70000"/>
        <a:buFont typeface="Wingdings" panose="05000000000000000000" pitchFamily="2" charset="2"/>
        <a:buChar char=""/>
        <a:defRPr sz="2000" kern="1200">
          <a:solidFill>
            <a:schemeClr val="tx2"/>
          </a:solidFill>
          <a:latin typeface="+mn-lt"/>
          <a:ea typeface="+mn-ea"/>
          <a:cs typeface="+mn-cs"/>
        </a:defRPr>
      </a:lvl4pPr>
      <a:lvl5pPr marL="1371600" indent="-228600" algn="l" rtl="0" eaLnBrk="0" fontAlgn="base" hangingPunct="0">
        <a:spcBef>
          <a:spcPct val="20000"/>
        </a:spcBef>
        <a:spcAft>
          <a:spcPct val="0"/>
        </a:spcAft>
        <a:buClr>
          <a:srgbClr val="8FB08C"/>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pic>
        <p:nvPicPr>
          <p:cNvPr id="3074" name="Picture 2"/>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ext Placeholder 29"/>
          <p:cNvSpPr>
            <a:spLocks noGrp="1"/>
          </p:cNvSpPr>
          <p:nvPr>
            <p:ph type="body" idx="1"/>
          </p:nvPr>
        </p:nvSpPr>
        <p:spPr bwMode="auto">
          <a:xfrm>
            <a:off x="155575" y="1116013"/>
            <a:ext cx="8848725" cy="51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076" name="Title Placeholder 20"/>
          <p:cNvSpPr>
            <a:spLocks noGrp="1"/>
          </p:cNvSpPr>
          <p:nvPr>
            <p:ph type="title"/>
          </p:nvPr>
        </p:nvSpPr>
        <p:spPr bwMode="auto">
          <a:xfrm>
            <a:off x="155575" y="307975"/>
            <a:ext cx="8915400"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8" name="Slide Number Placeholder 17"/>
          <p:cNvSpPr>
            <a:spLocks noGrp="1"/>
          </p:cNvSpPr>
          <p:nvPr>
            <p:ph type="sldNum" sz="quarter" idx="4"/>
          </p:nvPr>
        </p:nvSpPr>
        <p:spPr>
          <a:xfrm>
            <a:off x="6969125" y="6437313"/>
            <a:ext cx="2133600" cy="365125"/>
          </a:xfrm>
          <a:prstGeom prst="rect">
            <a:avLst/>
          </a:prstGeom>
        </p:spPr>
        <p:txBody>
          <a:bodyPr vert="horz" lIns="91440" tIns="45720" rIns="91440" bIns="45720" rtlCol="0" anchor="ctr"/>
          <a:lstStyle>
            <a:lvl1pPr algn="r" fontAlgn="auto">
              <a:spcBef>
                <a:spcPts val="0"/>
              </a:spcBef>
              <a:spcAft>
                <a:spcPts val="0"/>
              </a:spcAft>
              <a:defRPr sz="1200" i="0">
                <a:solidFill>
                  <a:schemeClr val="bg2">
                    <a:lumMod val="25000"/>
                  </a:schemeClr>
                </a:solidFill>
                <a:latin typeface="Calibri" pitchFamily="34" charset="0"/>
                <a:cs typeface="Calibri" pitchFamily="34" charset="0"/>
              </a:defRPr>
            </a:lvl1pPr>
          </a:lstStyle>
          <a:p>
            <a:pPr>
              <a:defRPr/>
            </a:pPr>
            <a:fld id="{C546B87A-03B8-4218-A0DD-302BB0B252C0}" type="slidenum">
              <a:rPr lang="en-US"/>
              <a:pPr>
                <a:defRPr/>
              </a:pPr>
              <a:t>‹#›</a:t>
            </a:fld>
            <a:endParaRPr lang="en-US"/>
          </a:p>
        </p:txBody>
      </p:sp>
      <p:sp>
        <p:nvSpPr>
          <p:cNvPr id="3078" name="TextBox 28"/>
          <p:cNvSpPr txBox="1">
            <a:spLocks noChangeArrowheads="1"/>
          </p:cNvSpPr>
          <p:nvPr userDrawn="1"/>
        </p:nvSpPr>
        <p:spPr bwMode="auto">
          <a:xfrm>
            <a:off x="6938963" y="34925"/>
            <a:ext cx="20208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defRPr/>
            </a:pPr>
            <a:r>
              <a:rPr lang="en-US" altLang="en-US" sz="800">
                <a:solidFill>
                  <a:srgbClr val="FFFFFF"/>
                </a:solidFill>
                <a:latin typeface="Tahoma" panose="020B0604030504040204" pitchFamily="34" charset="0"/>
              </a:rPr>
              <a:t>ANADARKO PETROLEUM CORPORATION</a:t>
            </a:r>
          </a:p>
        </p:txBody>
      </p:sp>
      <p:sp>
        <p:nvSpPr>
          <p:cNvPr id="3079" name="Chevron 30"/>
          <p:cNvSpPr>
            <a:spLocks noChangeArrowheads="1"/>
          </p:cNvSpPr>
          <p:nvPr userDrawn="1"/>
        </p:nvSpPr>
        <p:spPr bwMode="auto">
          <a:xfrm>
            <a:off x="6834188" y="57150"/>
            <a:ext cx="141287" cy="176213"/>
          </a:xfrm>
          <a:prstGeom prst="chevron">
            <a:avLst>
              <a:gd name="adj" fmla="val 50000"/>
            </a:avLst>
          </a:prstGeom>
          <a:solidFill>
            <a:srgbClr val="91ECFF">
              <a:alpha val="45097"/>
            </a:srgbClr>
          </a:solidFill>
          <a:ln>
            <a:noFill/>
          </a:ln>
          <a:extLst>
            <a:ext uri="{91240B29-F687-4F45-9708-019B960494DF}">
              <a14:hiddenLine xmlns:a14="http://schemas.microsoft.com/office/drawing/2010/main" w="3175" cap="rnd" algn="ctr">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a:solidFill>
                <a:srgbClr val="FFFFFF"/>
              </a:solidFill>
            </a:endParaRPr>
          </a:p>
        </p:txBody>
      </p:sp>
      <p:sp>
        <p:nvSpPr>
          <p:cNvPr id="3080" name="Chevron 31"/>
          <p:cNvSpPr>
            <a:spLocks noChangeArrowheads="1"/>
          </p:cNvSpPr>
          <p:nvPr userDrawn="1"/>
        </p:nvSpPr>
        <p:spPr bwMode="auto">
          <a:xfrm>
            <a:off x="6715125" y="57150"/>
            <a:ext cx="142875" cy="176213"/>
          </a:xfrm>
          <a:prstGeom prst="chevron">
            <a:avLst>
              <a:gd name="adj" fmla="val 50000"/>
            </a:avLst>
          </a:prstGeom>
          <a:solidFill>
            <a:srgbClr val="91ECFF">
              <a:alpha val="45097"/>
            </a:srgbClr>
          </a:solidFill>
          <a:ln>
            <a:noFill/>
          </a:ln>
          <a:extLst>
            <a:ext uri="{91240B29-F687-4F45-9708-019B960494DF}">
              <a14:hiddenLine xmlns:a14="http://schemas.microsoft.com/office/drawing/2010/main" w="3175" cap="rnd" algn="ctr">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a:solidFill>
                <a:srgbClr val="FFFFFF"/>
              </a:solidFill>
            </a:endParaRPr>
          </a:p>
        </p:txBody>
      </p:sp>
    </p:spTree>
  </p:cSld>
  <p:clrMap bg1="lt1" tx1="dk1" bg2="lt2" tx2="dk2" accent1="accent1" accent2="accent2" accent3="accent3" accent4="accent4" accent5="accent5" accent6="accent6" hlink="hlink" folHlink="folHlink"/>
  <p:sldLayoutIdLst>
    <p:sldLayoutId id="2147484472" r:id="rId1"/>
    <p:sldLayoutId id="2147484436" r:id="rId2"/>
    <p:sldLayoutId id="2147484473" r:id="rId3"/>
    <p:sldLayoutId id="2147484437" r:id="rId4"/>
    <p:sldLayoutId id="2147484438" r:id="rId5"/>
    <p:sldLayoutId id="2147484439" r:id="rId6"/>
    <p:sldLayoutId id="2147484440" r:id="rId7"/>
    <p:sldLayoutId id="2147484441" r:id="rId8"/>
    <p:sldLayoutId id="2147484442" r:id="rId9"/>
    <p:sldLayoutId id="2147484443" r:id="rId10"/>
    <p:sldLayoutId id="2147484444" r:id="rId11"/>
    <p:sldLayoutId id="2147484445" r:id="rId12"/>
  </p:sldLayoutIdLst>
  <p:hf hdr="0" ftr="0" dt="0"/>
  <p:txStyles>
    <p:titleStyle>
      <a:lvl1pPr algn="l" rtl="0" eaLnBrk="0" fontAlgn="base" hangingPunct="0">
        <a:spcBef>
          <a:spcPct val="0"/>
        </a:spcBef>
        <a:spcAft>
          <a:spcPct val="0"/>
        </a:spcAft>
        <a:defRPr sz="2800" b="1">
          <a:solidFill>
            <a:srgbClr val="484848"/>
          </a:solidFill>
          <a:latin typeface="Calibri" pitchFamily="34" charset="0"/>
          <a:ea typeface="Tahoma" pitchFamily="34" charset="0"/>
          <a:cs typeface="Calibri" pitchFamily="34" charset="0"/>
        </a:defRPr>
      </a:lvl1pPr>
      <a:lvl2pPr algn="l" rtl="0" eaLnBrk="0" fontAlgn="base" hangingPunct="0">
        <a:spcBef>
          <a:spcPct val="0"/>
        </a:spcBef>
        <a:spcAft>
          <a:spcPct val="0"/>
        </a:spcAft>
        <a:defRPr sz="2800" b="1">
          <a:solidFill>
            <a:srgbClr val="484848"/>
          </a:solidFill>
          <a:latin typeface="Calibri" panose="020F0502020204030204" pitchFamily="34" charset="0"/>
          <a:ea typeface="Tahoma" panose="020B0604030504040204" pitchFamily="34" charset="0"/>
          <a:cs typeface="Calibri" panose="020F0502020204030204" pitchFamily="34" charset="0"/>
        </a:defRPr>
      </a:lvl2pPr>
      <a:lvl3pPr algn="l" rtl="0" eaLnBrk="0" fontAlgn="base" hangingPunct="0">
        <a:spcBef>
          <a:spcPct val="0"/>
        </a:spcBef>
        <a:spcAft>
          <a:spcPct val="0"/>
        </a:spcAft>
        <a:defRPr sz="2800" b="1">
          <a:solidFill>
            <a:srgbClr val="484848"/>
          </a:solidFill>
          <a:latin typeface="Calibri" panose="020F0502020204030204" pitchFamily="34" charset="0"/>
          <a:ea typeface="Tahoma" panose="020B0604030504040204" pitchFamily="34" charset="0"/>
          <a:cs typeface="Calibri" panose="020F0502020204030204" pitchFamily="34" charset="0"/>
        </a:defRPr>
      </a:lvl3pPr>
      <a:lvl4pPr algn="l" rtl="0" eaLnBrk="0" fontAlgn="base" hangingPunct="0">
        <a:spcBef>
          <a:spcPct val="0"/>
        </a:spcBef>
        <a:spcAft>
          <a:spcPct val="0"/>
        </a:spcAft>
        <a:defRPr sz="2800" b="1">
          <a:solidFill>
            <a:srgbClr val="484848"/>
          </a:solidFill>
          <a:latin typeface="Calibri" panose="020F0502020204030204" pitchFamily="34" charset="0"/>
          <a:ea typeface="Tahoma" panose="020B0604030504040204" pitchFamily="34" charset="0"/>
          <a:cs typeface="Calibri" panose="020F0502020204030204" pitchFamily="34" charset="0"/>
        </a:defRPr>
      </a:lvl4pPr>
      <a:lvl5pPr algn="l" rtl="0" eaLnBrk="0" fontAlgn="base" hangingPunct="0">
        <a:spcBef>
          <a:spcPct val="0"/>
        </a:spcBef>
        <a:spcAft>
          <a:spcPct val="0"/>
        </a:spcAft>
        <a:defRPr sz="2800" b="1">
          <a:solidFill>
            <a:srgbClr val="484848"/>
          </a:solidFill>
          <a:latin typeface="Calibri" panose="020F0502020204030204" pitchFamily="34" charset="0"/>
          <a:ea typeface="Tahoma" panose="020B0604030504040204" pitchFamily="34" charset="0"/>
          <a:cs typeface="Calibri" panose="020F0502020204030204" pitchFamily="34" charset="0"/>
        </a:defRPr>
      </a:lvl5pPr>
      <a:lvl6pPr marL="457200" algn="l" rtl="0" fontAlgn="base">
        <a:spcBef>
          <a:spcPct val="0"/>
        </a:spcBef>
        <a:spcAft>
          <a:spcPct val="0"/>
        </a:spcAft>
        <a:defRPr sz="2800" b="1">
          <a:solidFill>
            <a:schemeClr val="tx2"/>
          </a:solidFill>
          <a:latin typeface="Tahoma" pitchFamily="34" charset="0"/>
          <a:cs typeface="Tahoma" pitchFamily="34" charset="0"/>
        </a:defRPr>
      </a:lvl6pPr>
      <a:lvl7pPr marL="914400" algn="l" rtl="0" fontAlgn="base">
        <a:spcBef>
          <a:spcPct val="0"/>
        </a:spcBef>
        <a:spcAft>
          <a:spcPct val="0"/>
        </a:spcAft>
        <a:defRPr sz="2800" b="1">
          <a:solidFill>
            <a:schemeClr val="tx2"/>
          </a:solidFill>
          <a:latin typeface="Tahoma" pitchFamily="34" charset="0"/>
          <a:cs typeface="Tahoma" pitchFamily="34" charset="0"/>
        </a:defRPr>
      </a:lvl7pPr>
      <a:lvl8pPr marL="1371600" algn="l" rtl="0" fontAlgn="base">
        <a:spcBef>
          <a:spcPct val="0"/>
        </a:spcBef>
        <a:spcAft>
          <a:spcPct val="0"/>
        </a:spcAft>
        <a:defRPr sz="2800" b="1">
          <a:solidFill>
            <a:schemeClr val="tx2"/>
          </a:solidFill>
          <a:latin typeface="Tahoma" pitchFamily="34" charset="0"/>
          <a:cs typeface="Tahoma" pitchFamily="34" charset="0"/>
        </a:defRPr>
      </a:lvl8pPr>
      <a:lvl9pPr marL="1828800" algn="l" rtl="0" fontAlgn="base">
        <a:spcBef>
          <a:spcPct val="0"/>
        </a:spcBef>
        <a:spcAft>
          <a:spcPct val="0"/>
        </a:spcAft>
        <a:defRPr sz="2800" b="1">
          <a:solidFill>
            <a:schemeClr val="tx2"/>
          </a:solidFill>
          <a:latin typeface="Tahoma" pitchFamily="34" charset="0"/>
          <a:cs typeface="Tahoma" pitchFamily="34" charset="0"/>
        </a:defRPr>
      </a:lvl9pPr>
    </p:titleStyle>
    <p:bodyStyle>
      <a:lvl1pPr marL="365125" indent="-255588" algn="l" rtl="0" eaLnBrk="0" fontAlgn="base" hangingPunct="0">
        <a:lnSpc>
          <a:spcPct val="90000"/>
        </a:lnSpc>
        <a:spcBef>
          <a:spcPts val="1200"/>
        </a:spcBef>
        <a:spcAft>
          <a:spcPct val="0"/>
        </a:spcAft>
        <a:buClr>
          <a:schemeClr val="accent1"/>
        </a:buClr>
        <a:buSzPct val="90000"/>
        <a:buBlip>
          <a:blip r:embed="rId15"/>
        </a:buBlip>
        <a:defRPr sz="2400" b="1">
          <a:solidFill>
            <a:srgbClr val="00799A"/>
          </a:solidFill>
          <a:latin typeface="Calibri" pitchFamily="34" charset="0"/>
          <a:ea typeface="Calibri" panose="020F0502020204030204" pitchFamily="34" charset="0"/>
          <a:cs typeface="Calibri" pitchFamily="34" charset="0"/>
        </a:defRPr>
      </a:lvl1pPr>
      <a:lvl2pPr marL="688975" indent="-173038" algn="l" rtl="0" eaLnBrk="0" fontAlgn="base" hangingPunct="0">
        <a:lnSpc>
          <a:spcPct val="90000"/>
        </a:lnSpc>
        <a:spcBef>
          <a:spcPts val="300"/>
        </a:spcBef>
        <a:spcAft>
          <a:spcPts val="50"/>
        </a:spcAft>
        <a:buClr>
          <a:schemeClr val="accent1"/>
        </a:buClr>
        <a:buSzPct val="75000"/>
        <a:buBlip>
          <a:blip r:embed="rId16"/>
        </a:buBlip>
        <a:defRPr sz="2000">
          <a:solidFill>
            <a:srgbClr val="404040"/>
          </a:solidFill>
          <a:latin typeface="Calibri" pitchFamily="34" charset="0"/>
          <a:ea typeface="Calibri" panose="020F0502020204030204" pitchFamily="34" charset="0"/>
          <a:cs typeface="Calibri" pitchFamily="34" charset="0"/>
        </a:defRPr>
      </a:lvl2pPr>
      <a:lvl3pPr marL="973138" indent="-169863" algn="l" rtl="0" eaLnBrk="0" fontAlgn="base" hangingPunct="0">
        <a:lnSpc>
          <a:spcPct val="90000"/>
        </a:lnSpc>
        <a:spcBef>
          <a:spcPts val="300"/>
        </a:spcBef>
        <a:spcAft>
          <a:spcPct val="0"/>
        </a:spcAft>
        <a:buClr>
          <a:srgbClr val="009DC8"/>
        </a:buClr>
        <a:buSzPct val="90000"/>
        <a:buFont typeface="Wingdings" panose="05000000000000000000" pitchFamily="2" charset="2"/>
        <a:buChar char="§"/>
        <a:defRPr sz="1700" i="1">
          <a:solidFill>
            <a:srgbClr val="009DC8"/>
          </a:solidFill>
          <a:latin typeface="Calibri" pitchFamily="34" charset="0"/>
          <a:ea typeface="Calibri" panose="020F0502020204030204" pitchFamily="34" charset="0"/>
          <a:cs typeface="Calibri" pitchFamily="34" charset="0"/>
        </a:defRPr>
      </a:lvl3pPr>
      <a:lvl4pPr marL="1260475" indent="-176213" algn="l" rtl="0" eaLnBrk="0" fontAlgn="base" hangingPunct="0">
        <a:lnSpc>
          <a:spcPct val="90000"/>
        </a:lnSpc>
        <a:spcBef>
          <a:spcPts val="300"/>
        </a:spcBef>
        <a:spcAft>
          <a:spcPts val="100"/>
        </a:spcAft>
        <a:buClr>
          <a:srgbClr val="92D050"/>
        </a:buClr>
        <a:buSzPct val="80000"/>
        <a:buFont typeface="Franklin Gothic Book" panose="020B0503020102020204" pitchFamily="34" charset="0"/>
        <a:buChar char="►"/>
        <a:defRPr sz="1400" b="1">
          <a:solidFill>
            <a:srgbClr val="595959"/>
          </a:solidFill>
          <a:latin typeface="Calibri" pitchFamily="34" charset="0"/>
          <a:ea typeface="Calibri" panose="020F0502020204030204" pitchFamily="34" charset="0"/>
          <a:cs typeface="Calibri" pitchFamily="34" charset="0"/>
        </a:defRPr>
      </a:lvl4pPr>
      <a:lvl5pPr marL="1484313" indent="-166688" algn="l" rtl="0" eaLnBrk="0" fontAlgn="base" hangingPunct="0">
        <a:spcBef>
          <a:spcPts val="350"/>
        </a:spcBef>
        <a:spcAft>
          <a:spcPct val="0"/>
        </a:spcAft>
        <a:buClr>
          <a:schemeClr val="accent1"/>
        </a:buClr>
        <a:buFont typeface="Wingdings 2" panose="05020102010507070707" pitchFamily="18" charset="2"/>
        <a:buChar char=""/>
        <a:defRPr sz="1200" b="1">
          <a:solidFill>
            <a:schemeClr val="tx1"/>
          </a:solidFill>
          <a:latin typeface="Calibri" pitchFamily="34" charset="0"/>
          <a:ea typeface="Calibri" panose="020F0502020204030204" pitchFamily="34" charset="0"/>
          <a:cs typeface="Calibri" pitchFamily="34" charset="0"/>
        </a:defRPr>
      </a:lvl5pPr>
      <a:lvl6pPr marL="1828800" indent="-228600" algn="l" rtl="0" fontAlgn="base">
        <a:spcBef>
          <a:spcPts val="350"/>
        </a:spcBef>
        <a:spcAft>
          <a:spcPct val="0"/>
        </a:spcAft>
        <a:buClr>
          <a:schemeClr val="accent2"/>
        </a:buClr>
        <a:buFont typeface="Wingdings 2" pitchFamily="18" charset="2"/>
        <a:buChar char=""/>
        <a:defRPr sz="2000">
          <a:solidFill>
            <a:schemeClr val="tx1"/>
          </a:solidFill>
          <a:latin typeface="Trebuchet MS" pitchFamily="34" charset="0"/>
        </a:defRPr>
      </a:lvl6pPr>
      <a:lvl7pPr marL="2286000" indent="-228600" algn="l" rtl="0" fontAlgn="base">
        <a:spcBef>
          <a:spcPts val="350"/>
        </a:spcBef>
        <a:spcAft>
          <a:spcPct val="0"/>
        </a:spcAft>
        <a:buClr>
          <a:schemeClr val="accent2"/>
        </a:buClr>
        <a:buFont typeface="Wingdings 2" pitchFamily="18" charset="2"/>
        <a:buChar char=""/>
        <a:defRPr sz="2000">
          <a:solidFill>
            <a:schemeClr val="tx1"/>
          </a:solidFill>
          <a:latin typeface="Trebuchet MS" pitchFamily="34" charset="0"/>
        </a:defRPr>
      </a:lvl7pPr>
      <a:lvl8pPr marL="2743200" indent="-228600" algn="l" rtl="0" fontAlgn="base">
        <a:spcBef>
          <a:spcPts val="350"/>
        </a:spcBef>
        <a:spcAft>
          <a:spcPct val="0"/>
        </a:spcAft>
        <a:buClr>
          <a:schemeClr val="accent2"/>
        </a:buClr>
        <a:buFont typeface="Wingdings 2" pitchFamily="18" charset="2"/>
        <a:buChar char=""/>
        <a:defRPr sz="2000">
          <a:solidFill>
            <a:schemeClr val="tx1"/>
          </a:solidFill>
          <a:latin typeface="Trebuchet MS" pitchFamily="34" charset="0"/>
        </a:defRPr>
      </a:lvl8pPr>
      <a:lvl9pPr marL="3200400" indent="-228600" algn="l" rtl="0" fontAlgn="base">
        <a:spcBef>
          <a:spcPts val="350"/>
        </a:spcBef>
        <a:spcAft>
          <a:spcPct val="0"/>
        </a:spcAft>
        <a:buClr>
          <a:schemeClr val="accent2"/>
        </a:buClr>
        <a:buFont typeface="Wingdings 2" pitchFamily="18" charset="2"/>
        <a:buChar char=""/>
        <a:defRPr sz="2000">
          <a:solidFill>
            <a:schemeClr val="tx1"/>
          </a:solidFill>
          <a:latin typeface="Trebuchet MS"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9.xml"/><Relationship Id="rId1" Type="http://schemas.openxmlformats.org/officeDocument/2006/relationships/slideLayout" Target="../slideLayouts/slideLayout17.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10.xml"/><Relationship Id="rId1" Type="http://schemas.openxmlformats.org/officeDocument/2006/relationships/slideLayout" Target="../slideLayouts/slideLayout17.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11.xml"/><Relationship Id="rId1" Type="http://schemas.openxmlformats.org/officeDocument/2006/relationships/slideLayout" Target="../slideLayouts/slideLayout17.xml"/><Relationship Id="rId5" Type="http://schemas.openxmlformats.org/officeDocument/2006/relationships/image" Target="../media/image26.png"/><Relationship Id="rId4" Type="http://schemas.openxmlformats.org/officeDocument/2006/relationships/image" Target="../media/image25.jpe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19.xml"/><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19.xml"/><Relationship Id="rId5" Type="http://schemas.openxmlformats.org/officeDocument/2006/relationships/image" Target="../media/image15.png"/><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7.xml"/><Relationship Id="rId5" Type="http://schemas.openxmlformats.org/officeDocument/2006/relationships/image" Target="../media/image15.png"/><Relationship Id="rId4" Type="http://schemas.openxmlformats.org/officeDocument/2006/relationships/image" Target="../media/image14.png"/></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17.xml"/><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19.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8.wmf"/><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17.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6.xml"/><Relationship Id="rId1" Type="http://schemas.openxmlformats.org/officeDocument/2006/relationships/slideLayout" Target="../slideLayouts/slideLayout17.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17.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1590675" y="3124200"/>
            <a:ext cx="6321425" cy="1511300"/>
          </a:xfrm>
        </p:spPr>
        <p:txBody>
          <a:bodyPr/>
          <a:lstStyle/>
          <a:p>
            <a:pPr eaLnBrk="1" hangingPunct="1"/>
            <a:r>
              <a:rPr lang="en-US" altLang="en-US" smtClean="0"/>
              <a:t>What is a Scout????</a:t>
            </a:r>
            <a:br>
              <a:rPr lang="en-US" altLang="en-US" smtClean="0"/>
            </a:br>
            <a:endParaRPr lang="nb-NO" altLang="en-US" sz="1800" smtClean="0"/>
          </a:p>
        </p:txBody>
      </p:sp>
      <p:sp>
        <p:nvSpPr>
          <p:cNvPr id="34819" name="TextBox 1"/>
          <p:cNvSpPr txBox="1">
            <a:spLocks noChangeArrowheads="1"/>
          </p:cNvSpPr>
          <p:nvPr/>
        </p:nvSpPr>
        <p:spPr bwMode="auto">
          <a:xfrm>
            <a:off x="5715000" y="6019800"/>
            <a:ext cx="1841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eaLnBrk="1" hangingPunct="1">
              <a:spcBef>
                <a:spcPct val="0"/>
              </a:spcBef>
              <a:buClrTx/>
              <a:buSzTx/>
              <a:buFontTx/>
              <a:buNone/>
            </a:pPr>
            <a:endParaRPr lang="en-US" altLang="en-US" sz="1200">
              <a:latin typeface="Lucida Sans" panose="020B0602030504020204" pitchFamily="34" charset="0"/>
            </a:endParaRPr>
          </a:p>
        </p:txBody>
      </p:sp>
      <p:pic>
        <p:nvPicPr>
          <p:cNvPr id="34820" name="Picture 6" descr="logo-iosa-r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white">
          <a:xfrm>
            <a:off x="2068513" y="233363"/>
            <a:ext cx="5135562" cy="1962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Subtitle 1"/>
          <p:cNvSpPr>
            <a:spLocks noGrp="1"/>
          </p:cNvSpPr>
          <p:nvPr>
            <p:ph type="subTitle" idx="1"/>
          </p:nvPr>
        </p:nvSpPr>
        <p:spPr/>
        <p:txBody>
          <a:bodyPr/>
          <a:lstStyle/>
          <a:p>
            <a:pPr>
              <a:defRPr/>
            </a:pP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Number Placeholder 3"/>
          <p:cNvSpPr>
            <a:spLocks noGrp="1"/>
          </p:cNvSpPr>
          <p:nvPr>
            <p:ph type="sldNum" sz="quarter" idx="12"/>
          </p:nvPr>
        </p:nvSpPr>
        <p:spPr bwMode="auto">
          <a:xfrm>
            <a:off x="323850" y="6524625"/>
            <a:ext cx="3429000" cy="28416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a:spcBef>
                <a:spcPct val="0"/>
              </a:spcBef>
              <a:buClrTx/>
              <a:buSzTx/>
              <a:buFontTx/>
              <a:buNone/>
            </a:pPr>
            <a:fld id="{6A6AA36C-DDAD-40BF-B751-747E9408F7C9}" type="slidenum">
              <a:rPr lang="en-GB" altLang="en-US" sz="800" smtClean="0">
                <a:solidFill>
                  <a:schemeClr val="bg2"/>
                </a:solidFill>
                <a:latin typeface="Lucida Sans" panose="020B0602030504020204" pitchFamily="34" charset="0"/>
              </a:rPr>
              <a:pPr>
                <a:spcBef>
                  <a:spcPct val="0"/>
                </a:spcBef>
                <a:buClrTx/>
                <a:buSzTx/>
                <a:buFontTx/>
                <a:buNone/>
              </a:pPr>
              <a:t>10</a:t>
            </a:fld>
            <a:endParaRPr lang="en-GB" altLang="en-US" sz="800" smtClean="0">
              <a:solidFill>
                <a:schemeClr val="bg2"/>
              </a:solidFill>
              <a:latin typeface="Lucida Sans" panose="020B0602030504020204" pitchFamily="34" charset="0"/>
            </a:endParaRPr>
          </a:p>
        </p:txBody>
      </p:sp>
      <p:sp>
        <p:nvSpPr>
          <p:cNvPr id="52227" name="Rectangle 2"/>
          <p:cNvSpPr>
            <a:spLocks noGrp="1" noChangeArrowheads="1"/>
          </p:cNvSpPr>
          <p:nvPr>
            <p:ph type="title"/>
          </p:nvPr>
        </p:nvSpPr>
        <p:spPr>
          <a:xfrm>
            <a:off x="385763" y="525463"/>
            <a:ext cx="8466137" cy="468312"/>
          </a:xfrm>
        </p:spPr>
        <p:txBody>
          <a:bodyPr/>
          <a:lstStyle/>
          <a:p>
            <a:pPr eaLnBrk="1" hangingPunct="1"/>
            <a:r>
              <a:rPr lang="en-US" altLang="en-US" sz="2200" smtClean="0">
                <a:solidFill>
                  <a:srgbClr val="0070C0"/>
                </a:solidFill>
              </a:rPr>
              <a:t>HISTORY OF  IOSA</a:t>
            </a:r>
            <a:endParaRPr lang="nb-NO" altLang="en-US" sz="2200" smtClean="0">
              <a:solidFill>
                <a:srgbClr val="0070C0"/>
              </a:solidFill>
            </a:endParaRPr>
          </a:p>
        </p:txBody>
      </p:sp>
      <p:sp>
        <p:nvSpPr>
          <p:cNvPr id="52228" name="Rectangle 3"/>
          <p:cNvSpPr>
            <a:spLocks noGrp="1" noChangeArrowheads="1"/>
          </p:cNvSpPr>
          <p:nvPr>
            <p:ph type="body" idx="1"/>
          </p:nvPr>
        </p:nvSpPr>
        <p:spPr>
          <a:xfrm>
            <a:off x="509588" y="1701800"/>
            <a:ext cx="8413750" cy="4610100"/>
          </a:xfrm>
        </p:spPr>
        <p:txBody>
          <a:bodyPr/>
          <a:lstStyle/>
          <a:p>
            <a:pPr marL="342900" indent="-342900" eaLnBrk="1" hangingPunct="1">
              <a:buFontTx/>
              <a:buNone/>
            </a:pPr>
            <a:r>
              <a:rPr lang="en-US" altLang="en-US" sz="1600" b="1" i="1" smtClean="0"/>
              <a:t>	</a:t>
            </a:r>
          </a:p>
          <a:p>
            <a:pPr marL="342900" indent="-342900" eaLnBrk="1" hangingPunct="1">
              <a:buFontTx/>
              <a:buNone/>
            </a:pPr>
            <a:r>
              <a:rPr lang="en-US" altLang="en-US" sz="1600" b="1" i="1" smtClean="0"/>
              <a:t>	</a:t>
            </a:r>
          </a:p>
          <a:p>
            <a:pPr marL="342900" indent="-342900" eaLnBrk="1" hangingPunct="1">
              <a:buFontTx/>
              <a:buNone/>
            </a:pPr>
            <a:endParaRPr lang="en-US" altLang="en-US" sz="1600" b="1" i="1" smtClean="0"/>
          </a:p>
          <a:p>
            <a:pPr marL="342900" indent="-342900" eaLnBrk="1" hangingPunct="1">
              <a:buFontTx/>
              <a:buNone/>
            </a:pPr>
            <a:endParaRPr lang="en-US" altLang="en-US" sz="1600" b="1" i="1" smtClean="0"/>
          </a:p>
          <a:p>
            <a:pPr marL="342900" indent="-342900" eaLnBrk="1" hangingPunct="1">
              <a:buFontTx/>
              <a:buNone/>
            </a:pPr>
            <a:endParaRPr lang="en-US" altLang="en-US" sz="1600" b="1" i="1" smtClean="0"/>
          </a:p>
          <a:p>
            <a:pPr marL="342900" indent="-342900" eaLnBrk="1" hangingPunct="1">
              <a:buFontTx/>
              <a:buNone/>
            </a:pPr>
            <a:r>
              <a:rPr lang="en-US" altLang="en-US" sz="1400" b="1" i="1" smtClean="0"/>
              <a:t>The  idea of an Oil Scouts organization originated during the early part of 1924 by Mr. M. G. (Buddy) Hale.   Through his efforts and cooperation of the Scouts located in Wichita Falls, Graham and Brackenridge districts in North Central Texas, the first meeting of a group of Scouts ever assembled was held in Graham, Texas.  It was at this meeting that the idea of a permanent Oil Scouts Organization was initiated.</a:t>
            </a:r>
          </a:p>
          <a:p>
            <a:pPr marL="342900" indent="-342900" eaLnBrk="1" hangingPunct="1">
              <a:buFontTx/>
              <a:buNone/>
            </a:pPr>
            <a:endParaRPr lang="en-US" altLang="en-US" sz="1400" b="1" i="1" smtClean="0"/>
          </a:p>
          <a:p>
            <a:pPr marL="342900" indent="-342900" eaLnBrk="1" hangingPunct="1">
              <a:buFontTx/>
              <a:buNone/>
            </a:pPr>
            <a:r>
              <a:rPr lang="en-US" altLang="en-US" sz="1600" b="1" i="1" smtClean="0">
                <a:solidFill>
                  <a:srgbClr val="0075B0"/>
                </a:solidFill>
              </a:rPr>
              <a:t>1924 </a:t>
            </a:r>
            <a:r>
              <a:rPr lang="en-US" altLang="en-US" sz="1200" b="1" i="1" smtClean="0"/>
              <a:t>     First convention was called to order in Mineral Wells, Texas on June 9, 1924.  A charter was		 adopted for the </a:t>
            </a:r>
            <a:r>
              <a:rPr lang="en-US" altLang="en-US" sz="1400" b="1" i="1" smtClean="0"/>
              <a:t>“National Oil Scouts Association”</a:t>
            </a:r>
            <a:r>
              <a:rPr lang="en-US" altLang="en-US" sz="1200" b="1" i="1" smtClean="0"/>
              <a:t> which was filed in Austin, Texas on         	July 28, 1924.</a:t>
            </a:r>
          </a:p>
          <a:p>
            <a:pPr marL="342900" indent="-342900" eaLnBrk="1" hangingPunct="1">
              <a:buFontTx/>
              <a:buNone/>
            </a:pPr>
            <a:r>
              <a:rPr lang="en-US" altLang="en-US" sz="1600" b="1" i="1" smtClean="0">
                <a:solidFill>
                  <a:srgbClr val="0075B0"/>
                </a:solidFill>
              </a:rPr>
              <a:t>1925   </a:t>
            </a:r>
            <a:r>
              <a:rPr lang="en-US" altLang="en-US" sz="1200" b="1" i="1" smtClean="0"/>
              <a:t>First Executive Committee meeting held in Dallas to adopt the Constitution and By Laws of the   	National Oil Scouts Assn.  </a:t>
            </a:r>
            <a:r>
              <a:rPr lang="en-US" altLang="en-US" sz="1600" b="1" i="1" smtClean="0">
                <a:solidFill>
                  <a:srgbClr val="0075B0"/>
                </a:solidFill>
              </a:rPr>
              <a:t> </a:t>
            </a:r>
            <a:endParaRPr lang="nb-NO" altLang="en-US" sz="1600" b="1" i="1" smtClean="0">
              <a:solidFill>
                <a:srgbClr val="0075B0"/>
              </a:solidFill>
            </a:endParaRPr>
          </a:p>
        </p:txBody>
      </p:sp>
      <p:pic>
        <p:nvPicPr>
          <p:cNvPr id="52229" name="Picture 4" descr="MCj0231482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12000" y="1568450"/>
            <a:ext cx="1476375" cy="134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0" name="Picture 6" descr="logo-iosa-re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white">
          <a:xfrm>
            <a:off x="8175625" y="6383338"/>
            <a:ext cx="781050" cy="298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Number Placeholder 3"/>
          <p:cNvSpPr>
            <a:spLocks noGrp="1"/>
          </p:cNvSpPr>
          <p:nvPr>
            <p:ph type="sldNum" sz="quarter" idx="12"/>
          </p:nvPr>
        </p:nvSpPr>
        <p:spPr bwMode="auto">
          <a:xfrm>
            <a:off x="323850" y="6524625"/>
            <a:ext cx="3429000" cy="28416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a:spcBef>
                <a:spcPct val="0"/>
              </a:spcBef>
              <a:buClrTx/>
              <a:buSzTx/>
              <a:buFontTx/>
              <a:buNone/>
            </a:pPr>
            <a:fld id="{E833E938-E878-4692-8F65-046F37A8E3AE}" type="slidenum">
              <a:rPr lang="en-GB" altLang="en-US" sz="800" smtClean="0">
                <a:solidFill>
                  <a:schemeClr val="bg2"/>
                </a:solidFill>
                <a:latin typeface="Lucida Sans" panose="020B0602030504020204" pitchFamily="34" charset="0"/>
              </a:rPr>
              <a:pPr>
                <a:spcBef>
                  <a:spcPct val="0"/>
                </a:spcBef>
                <a:buClrTx/>
                <a:buSzTx/>
                <a:buFontTx/>
                <a:buNone/>
              </a:pPr>
              <a:t>11</a:t>
            </a:fld>
            <a:endParaRPr lang="en-GB" altLang="en-US" sz="800" smtClean="0">
              <a:solidFill>
                <a:schemeClr val="bg2"/>
              </a:solidFill>
              <a:latin typeface="Lucida Sans" panose="020B0602030504020204" pitchFamily="34" charset="0"/>
            </a:endParaRPr>
          </a:p>
        </p:txBody>
      </p:sp>
      <p:sp>
        <p:nvSpPr>
          <p:cNvPr id="54275" name="Rectangle 2"/>
          <p:cNvSpPr>
            <a:spLocks noGrp="1" noChangeArrowheads="1"/>
          </p:cNvSpPr>
          <p:nvPr>
            <p:ph type="title"/>
          </p:nvPr>
        </p:nvSpPr>
        <p:spPr>
          <a:xfrm>
            <a:off x="731838" y="303213"/>
            <a:ext cx="7434262" cy="603250"/>
          </a:xfrm>
          <a:ln>
            <a:solidFill>
              <a:srgbClr val="00233A"/>
            </a:solidFill>
            <a:miter lim="800000"/>
            <a:headEnd/>
            <a:tailEnd/>
          </a:ln>
        </p:spPr>
        <p:txBody>
          <a:bodyPr/>
          <a:lstStyle/>
          <a:p>
            <a:pPr eaLnBrk="1" hangingPunct="1"/>
            <a:r>
              <a:rPr lang="en-US" altLang="en-US" sz="1400" smtClean="0">
                <a:solidFill>
                  <a:srgbClr val="0070C0"/>
                </a:solidFill>
              </a:rPr>
              <a:t>FIRST ANNUAL CONVENTION NATIONAL OIL SCOUTS ASS’N OF AMERICA</a:t>
            </a:r>
            <a:br>
              <a:rPr lang="en-US" altLang="en-US" sz="1400" smtClean="0">
                <a:solidFill>
                  <a:srgbClr val="0070C0"/>
                </a:solidFill>
              </a:rPr>
            </a:br>
            <a:r>
              <a:rPr lang="en-US" altLang="en-US" sz="1400" smtClean="0">
                <a:solidFill>
                  <a:srgbClr val="0070C0"/>
                </a:solidFill>
              </a:rPr>
              <a:t>June 15-16, 1925</a:t>
            </a:r>
          </a:p>
        </p:txBody>
      </p:sp>
      <p:pic>
        <p:nvPicPr>
          <p:cNvPr id="54276" name="Picture 3"/>
          <p:cNvPicPr preferRelativeResize="0">
            <a:picLocks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323850" y="1508125"/>
            <a:ext cx="8545513" cy="4183063"/>
          </a:xfrm>
          <a:noFill/>
        </p:spPr>
      </p:pic>
      <p:pic>
        <p:nvPicPr>
          <p:cNvPr id="54277" name="Picture 5" descr="logo-iosa-re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white">
          <a:xfrm>
            <a:off x="8175625" y="6383338"/>
            <a:ext cx="781050" cy="298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3"/>
          <p:cNvSpPr>
            <a:spLocks noGrp="1"/>
          </p:cNvSpPr>
          <p:nvPr>
            <p:ph type="sldNum" sz="quarter" idx="12"/>
          </p:nvPr>
        </p:nvSpPr>
        <p:spPr bwMode="auto">
          <a:xfrm>
            <a:off x="323850" y="6524625"/>
            <a:ext cx="3429000" cy="28416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a:spcBef>
                <a:spcPct val="0"/>
              </a:spcBef>
              <a:buClrTx/>
              <a:buSzTx/>
              <a:buFontTx/>
              <a:buNone/>
            </a:pPr>
            <a:fld id="{FD3DE486-0D5A-407C-9F64-723B8EC60D06}" type="slidenum">
              <a:rPr lang="en-GB" altLang="en-US" sz="800" smtClean="0">
                <a:solidFill>
                  <a:schemeClr val="bg2"/>
                </a:solidFill>
                <a:latin typeface="Lucida Sans" panose="020B0602030504020204" pitchFamily="34" charset="0"/>
              </a:rPr>
              <a:pPr>
                <a:spcBef>
                  <a:spcPct val="0"/>
                </a:spcBef>
                <a:buClrTx/>
                <a:buSzTx/>
                <a:buFontTx/>
                <a:buNone/>
              </a:pPr>
              <a:t>12</a:t>
            </a:fld>
            <a:endParaRPr lang="en-GB" altLang="en-US" sz="800" smtClean="0">
              <a:solidFill>
                <a:schemeClr val="bg2"/>
              </a:solidFill>
              <a:latin typeface="Lucida Sans" panose="020B0602030504020204" pitchFamily="34" charset="0"/>
            </a:endParaRPr>
          </a:p>
        </p:txBody>
      </p:sp>
      <p:sp>
        <p:nvSpPr>
          <p:cNvPr id="23555" name="Rectangle 2"/>
          <p:cNvSpPr>
            <a:spLocks noGrp="1" noChangeArrowheads="1"/>
          </p:cNvSpPr>
          <p:nvPr>
            <p:ph type="title"/>
          </p:nvPr>
        </p:nvSpPr>
        <p:spPr>
          <a:xfrm>
            <a:off x="385763" y="363538"/>
            <a:ext cx="8466137" cy="539750"/>
          </a:xfrm>
        </p:spPr>
        <p:txBody>
          <a:bodyPr>
            <a:normAutofit fontScale="90000"/>
          </a:bodyPr>
          <a:lstStyle/>
          <a:p>
            <a:pPr eaLnBrk="1" fontAlgn="auto" hangingPunct="1">
              <a:spcAft>
                <a:spcPts val="0"/>
              </a:spcAft>
              <a:defRPr/>
            </a:pPr>
            <a:r>
              <a:rPr lang="en-US">
                <a:solidFill>
                  <a:srgbClr val="0070C0"/>
                </a:solidFill>
              </a:rPr>
              <a:t>HISTORY OF IOSA</a:t>
            </a:r>
            <a:endParaRPr lang="nb-NO">
              <a:solidFill>
                <a:srgbClr val="0070C0"/>
              </a:solidFill>
            </a:endParaRPr>
          </a:p>
        </p:txBody>
      </p:sp>
      <p:sp>
        <p:nvSpPr>
          <p:cNvPr id="56324" name="Rectangle 3"/>
          <p:cNvSpPr>
            <a:spLocks noGrp="1" noChangeArrowheads="1"/>
          </p:cNvSpPr>
          <p:nvPr>
            <p:ph type="body" idx="1"/>
          </p:nvPr>
        </p:nvSpPr>
        <p:spPr>
          <a:xfrm>
            <a:off x="457200" y="2209800"/>
            <a:ext cx="8243888" cy="3657600"/>
          </a:xfrm>
          <a:noFill/>
        </p:spPr>
        <p:txBody>
          <a:bodyPr/>
          <a:lstStyle/>
          <a:p>
            <a:pPr marL="342900" indent="-342900" eaLnBrk="1" hangingPunct="1">
              <a:buFontTx/>
              <a:buNone/>
            </a:pPr>
            <a:endParaRPr lang="en-US" altLang="en-US" sz="1200" b="1" i="1" smtClean="0">
              <a:solidFill>
                <a:srgbClr val="0075B0"/>
              </a:solidFill>
            </a:endParaRPr>
          </a:p>
          <a:p>
            <a:pPr marL="342900" indent="-342900" eaLnBrk="1" hangingPunct="1">
              <a:buFontTx/>
              <a:buNone/>
            </a:pPr>
            <a:endParaRPr lang="en-US" altLang="en-US" sz="1200" b="1" i="1" smtClean="0">
              <a:solidFill>
                <a:srgbClr val="0075B0"/>
              </a:solidFill>
            </a:endParaRPr>
          </a:p>
          <a:p>
            <a:pPr marL="342900" indent="-342900" eaLnBrk="1" hangingPunct="1">
              <a:buFontTx/>
              <a:buNone/>
            </a:pPr>
            <a:r>
              <a:rPr lang="en-US" altLang="en-US" sz="1200" b="1" i="1" smtClean="0">
                <a:solidFill>
                  <a:srgbClr val="0075B0"/>
                </a:solidFill>
              </a:rPr>
              <a:t>1927   </a:t>
            </a:r>
            <a:r>
              <a:rPr lang="en-US" altLang="en-US" sz="1200" b="1" i="1" smtClean="0"/>
              <a:t> National Oil Scouts published its first statistical information bulletin which was a  feature of 	the  American Association of Petroleum Geologists meeting in San Antonio, Texas.</a:t>
            </a:r>
          </a:p>
          <a:p>
            <a:pPr marL="342900" indent="-342900" eaLnBrk="1" hangingPunct="1">
              <a:buFontTx/>
              <a:buNone/>
            </a:pPr>
            <a:endParaRPr lang="en-US" altLang="en-US" sz="1200" b="1" i="1" smtClean="0">
              <a:solidFill>
                <a:srgbClr val="0075B0"/>
              </a:solidFill>
            </a:endParaRPr>
          </a:p>
          <a:p>
            <a:pPr marL="342900" indent="-342900" eaLnBrk="1" hangingPunct="1">
              <a:buFontTx/>
              <a:buNone/>
            </a:pPr>
            <a:r>
              <a:rPr lang="en-US" altLang="en-US" sz="1200" b="1" i="1" smtClean="0">
                <a:solidFill>
                  <a:srgbClr val="0075B0"/>
                </a:solidFill>
              </a:rPr>
              <a:t>1940</a:t>
            </a:r>
            <a:r>
              <a:rPr lang="en-US" altLang="en-US" sz="1200" b="1" i="1" smtClean="0"/>
              <a:t>   Due to the large number of Landmen in the association, renamed “National Oil Scouts and    	Landman’s Association”. Membership peaked @900.</a:t>
            </a:r>
          </a:p>
          <a:p>
            <a:pPr marL="342900" indent="-342900" eaLnBrk="1" hangingPunct="1">
              <a:buFontTx/>
              <a:buNone/>
            </a:pPr>
            <a:endParaRPr lang="en-US" altLang="en-US" sz="1200" b="1" i="1" smtClean="0">
              <a:solidFill>
                <a:srgbClr val="0075B0"/>
              </a:solidFill>
            </a:endParaRPr>
          </a:p>
          <a:p>
            <a:pPr marL="342900" indent="-342900" eaLnBrk="1" hangingPunct="1">
              <a:buFontTx/>
              <a:buNone/>
            </a:pPr>
            <a:r>
              <a:rPr lang="en-US" altLang="en-US" sz="1200" b="1" i="1" smtClean="0">
                <a:solidFill>
                  <a:srgbClr val="0075B0"/>
                </a:solidFill>
              </a:rPr>
              <a:t>1955</a:t>
            </a:r>
            <a:r>
              <a:rPr lang="en-US" altLang="en-US" sz="1200" b="1" i="1" smtClean="0"/>
              <a:t>   Landmen formed their own association.  The Canadian Oil Scouts joined.</a:t>
            </a:r>
          </a:p>
          <a:p>
            <a:pPr marL="342900" indent="-342900" eaLnBrk="1" hangingPunct="1">
              <a:buFontTx/>
              <a:buNone/>
            </a:pPr>
            <a:endParaRPr lang="en-US" altLang="en-US" sz="1200" b="1" i="1" smtClean="0">
              <a:solidFill>
                <a:srgbClr val="0075B0"/>
              </a:solidFill>
            </a:endParaRPr>
          </a:p>
          <a:p>
            <a:pPr marL="342900" indent="-342900" eaLnBrk="1" hangingPunct="1">
              <a:buFontTx/>
              <a:buNone/>
            </a:pPr>
            <a:r>
              <a:rPr lang="en-US" altLang="en-US" sz="1200" b="1" i="1" smtClean="0">
                <a:solidFill>
                  <a:srgbClr val="0075B0"/>
                </a:solidFill>
              </a:rPr>
              <a:t>1960   </a:t>
            </a:r>
            <a:r>
              <a:rPr lang="en-US" altLang="en-US" sz="1200" b="1" i="1" smtClean="0"/>
              <a:t>Name change to current name “ International Oil Scouts Association”</a:t>
            </a:r>
          </a:p>
          <a:p>
            <a:pPr marL="342900" indent="-342900" eaLnBrk="1" hangingPunct="1">
              <a:buFontTx/>
              <a:buNone/>
            </a:pPr>
            <a:endParaRPr lang="en-US" altLang="en-US" sz="1200" b="1" i="1" smtClean="0">
              <a:solidFill>
                <a:srgbClr val="0075B0"/>
              </a:solidFill>
            </a:endParaRPr>
          </a:p>
          <a:p>
            <a:pPr marL="342900" indent="-342900" eaLnBrk="1" hangingPunct="1">
              <a:buFontTx/>
              <a:buNone/>
            </a:pPr>
            <a:r>
              <a:rPr lang="en-US" altLang="en-US" sz="1200" b="1" i="1" smtClean="0">
                <a:solidFill>
                  <a:srgbClr val="0075B0"/>
                </a:solidFill>
              </a:rPr>
              <a:t>2007</a:t>
            </a:r>
            <a:r>
              <a:rPr lang="en-US" altLang="en-US" sz="1200" b="1" i="1" smtClean="0"/>
              <a:t>   Became “Cooperating Association” within the American Association of Professional 	Landman’s Association                                                                            </a:t>
            </a:r>
          </a:p>
          <a:p>
            <a:pPr marL="342900" indent="-342900" eaLnBrk="1" hangingPunct="1">
              <a:buFontTx/>
              <a:buNone/>
            </a:pPr>
            <a:endParaRPr lang="en-US" altLang="en-US" sz="1200" b="1" i="1" smtClean="0"/>
          </a:p>
          <a:p>
            <a:pPr marL="800100" lvl="1" indent="-342900" eaLnBrk="1" hangingPunct="1"/>
            <a:endParaRPr lang="en-US" altLang="en-US" b="1" i="1" smtClean="0"/>
          </a:p>
          <a:p>
            <a:pPr marL="800100" lvl="1" indent="-342900" eaLnBrk="1" hangingPunct="1"/>
            <a:endParaRPr lang="en-US" altLang="en-US" sz="2400" b="1" smtClean="0"/>
          </a:p>
          <a:p>
            <a:pPr marL="800100" lvl="1" indent="-342900" eaLnBrk="1" hangingPunct="1">
              <a:buClr>
                <a:schemeClr val="tx1"/>
              </a:buClr>
              <a:buFontTx/>
              <a:buNone/>
            </a:pPr>
            <a:endParaRPr lang="en-US" altLang="en-US" sz="2400" smtClean="0"/>
          </a:p>
        </p:txBody>
      </p:sp>
      <p:pic>
        <p:nvPicPr>
          <p:cNvPr id="56325" name="Picture 5" descr="MCj0231482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75525" y="5106988"/>
            <a:ext cx="1476375" cy="134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6" name="Picture 6" descr="2IOSA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0975" y="217488"/>
            <a:ext cx="1041400" cy="106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7" name="Picture 7" descr="logo-iosa-re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white">
          <a:xfrm>
            <a:off x="6677025" y="363538"/>
            <a:ext cx="2024063" cy="773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3"/>
          <p:cNvSpPr>
            <a:spLocks noGrp="1" noChangeArrowheads="1"/>
          </p:cNvSpPr>
          <p:nvPr>
            <p:ph type="body" idx="1"/>
          </p:nvPr>
        </p:nvSpPr>
        <p:spPr>
          <a:xfrm>
            <a:off x="774700" y="1968500"/>
            <a:ext cx="7620000" cy="4572000"/>
          </a:xfrm>
        </p:spPr>
        <p:txBody>
          <a:bodyPr/>
          <a:lstStyle/>
          <a:p>
            <a:pPr eaLnBrk="1" hangingPunct="1">
              <a:lnSpc>
                <a:spcPct val="90000"/>
              </a:lnSpc>
              <a:buClr>
                <a:schemeClr val="tx1"/>
              </a:buClr>
              <a:buFont typeface="Wingdings" panose="05000000000000000000" pitchFamily="2" charset="2"/>
              <a:buNone/>
            </a:pPr>
            <a:r>
              <a:rPr lang="en-US" altLang="en-US" sz="1200" b="1" i="1" smtClean="0"/>
              <a:t>I.O.S.A., which was chartered in 1924, is a federation of district scouting organizations.</a:t>
            </a:r>
            <a:r>
              <a:rPr lang="en-US" altLang="en-US" sz="1200" i="1" smtClean="0"/>
              <a:t> </a:t>
            </a:r>
          </a:p>
          <a:p>
            <a:pPr lvl="1" eaLnBrk="1" hangingPunct="1">
              <a:lnSpc>
                <a:spcPct val="90000"/>
              </a:lnSpc>
              <a:buFontTx/>
              <a:buChar char="•"/>
            </a:pPr>
            <a:r>
              <a:rPr lang="en-US" altLang="en-US" sz="1200" i="1" smtClean="0"/>
              <a:t>Offshore Oil Scouts Association</a:t>
            </a:r>
          </a:p>
          <a:p>
            <a:pPr lvl="1" eaLnBrk="1" hangingPunct="1">
              <a:lnSpc>
                <a:spcPct val="90000"/>
              </a:lnSpc>
              <a:buFontTx/>
              <a:buChar char="•"/>
            </a:pPr>
            <a:r>
              <a:rPr lang="en-US" altLang="en-US" sz="1200" i="1" smtClean="0"/>
              <a:t>Houston Oil Scouts Association</a:t>
            </a:r>
          </a:p>
          <a:p>
            <a:pPr lvl="1" eaLnBrk="1" hangingPunct="1">
              <a:lnSpc>
                <a:spcPct val="90000"/>
              </a:lnSpc>
              <a:buFontTx/>
              <a:buChar char="•"/>
            </a:pPr>
            <a:r>
              <a:rPr lang="en-US" altLang="en-US" sz="1200" i="1" smtClean="0"/>
              <a:t>South Louisiana Oil Scouts</a:t>
            </a:r>
          </a:p>
          <a:p>
            <a:pPr lvl="1" eaLnBrk="1" hangingPunct="1">
              <a:lnSpc>
                <a:spcPct val="90000"/>
              </a:lnSpc>
              <a:buFontTx/>
              <a:buChar char="•"/>
            </a:pPr>
            <a:r>
              <a:rPr lang="en-US" altLang="en-US" sz="1200" i="1" smtClean="0"/>
              <a:t>Rocky Mountain Forum</a:t>
            </a:r>
          </a:p>
          <a:p>
            <a:pPr lvl="1" eaLnBrk="1" hangingPunct="1">
              <a:lnSpc>
                <a:spcPct val="90000"/>
              </a:lnSpc>
              <a:buFontTx/>
              <a:buChar char="•"/>
            </a:pPr>
            <a:r>
              <a:rPr lang="en-US" altLang="en-US" sz="1200" i="1" smtClean="0"/>
              <a:t>International Forums meeting in Houston &amp; London</a:t>
            </a:r>
          </a:p>
          <a:p>
            <a:pPr eaLnBrk="1" hangingPunct="1">
              <a:lnSpc>
                <a:spcPct val="90000"/>
              </a:lnSpc>
            </a:pPr>
            <a:endParaRPr lang="en-US" altLang="en-US" sz="1200" i="1" smtClean="0"/>
          </a:p>
          <a:p>
            <a:pPr eaLnBrk="1" hangingPunct="1">
              <a:lnSpc>
                <a:spcPct val="90000"/>
              </a:lnSpc>
            </a:pPr>
            <a:r>
              <a:rPr lang="en-US" altLang="en-US" sz="1200" b="1" i="1" smtClean="0"/>
              <a:t>Governed by a board of 9 Directors</a:t>
            </a:r>
            <a:r>
              <a:rPr lang="en-US" altLang="en-US" sz="1200" i="1" smtClean="0"/>
              <a:t>, with quarterly Board Meetings to plan publicity functions and annual meetings/seminars. </a:t>
            </a:r>
          </a:p>
          <a:p>
            <a:pPr eaLnBrk="1" hangingPunct="1">
              <a:lnSpc>
                <a:spcPct val="90000"/>
              </a:lnSpc>
              <a:buClr>
                <a:schemeClr val="tx1"/>
              </a:buClr>
              <a:buFont typeface="Wingdings" panose="05000000000000000000" pitchFamily="2" charset="2"/>
              <a:buNone/>
            </a:pPr>
            <a:r>
              <a:rPr lang="en-US" altLang="en-US" sz="1400" b="1" i="1" smtClean="0"/>
              <a:t>         </a:t>
            </a:r>
            <a:r>
              <a:rPr lang="en-US" altLang="en-US" sz="1200" b="1" i="1" smtClean="0"/>
              <a:t>Two types of members: (47)</a:t>
            </a:r>
          </a:p>
          <a:p>
            <a:pPr lvl="1" eaLnBrk="1" hangingPunct="1">
              <a:lnSpc>
                <a:spcPct val="90000"/>
              </a:lnSpc>
              <a:buClr>
                <a:schemeClr val="tx1"/>
              </a:buClr>
              <a:buFontTx/>
              <a:buNone/>
            </a:pPr>
            <a:r>
              <a:rPr lang="en-US" altLang="en-US" sz="1200" i="1" smtClean="0"/>
              <a:t>Active :      those employed by energy and producing companies</a:t>
            </a:r>
          </a:p>
          <a:p>
            <a:pPr lvl="1" eaLnBrk="1" hangingPunct="1">
              <a:lnSpc>
                <a:spcPct val="90000"/>
              </a:lnSpc>
              <a:buClr>
                <a:schemeClr val="tx1"/>
              </a:buClr>
              <a:buFontTx/>
              <a:buNone/>
            </a:pPr>
            <a:r>
              <a:rPr lang="en-US" altLang="en-US" sz="1200" i="1" smtClean="0"/>
              <a:t>Associate:  others not actively engaged as scouts</a:t>
            </a:r>
          </a:p>
          <a:p>
            <a:pPr lvl="1" eaLnBrk="1" hangingPunct="1">
              <a:lnSpc>
                <a:spcPct val="90000"/>
              </a:lnSpc>
              <a:buClr>
                <a:schemeClr val="tx1"/>
              </a:buClr>
              <a:buFontTx/>
              <a:buNone/>
            </a:pPr>
            <a:endParaRPr lang="en-US" altLang="en-US" sz="1200" i="1" smtClean="0"/>
          </a:p>
          <a:p>
            <a:pPr eaLnBrk="1" hangingPunct="1">
              <a:lnSpc>
                <a:spcPct val="90000"/>
              </a:lnSpc>
            </a:pPr>
            <a:r>
              <a:rPr lang="en-US" altLang="en-US" sz="1200" b="1" i="1" smtClean="0"/>
              <a:t>I.O.S.A is a non- profit organization</a:t>
            </a:r>
            <a:r>
              <a:rPr lang="en-US" altLang="en-US" sz="1200" i="1" smtClean="0"/>
              <a:t> (tax identification number is 501 c6.74 - 0802170) headquartered in Houston, Texas.</a:t>
            </a:r>
            <a:br>
              <a:rPr lang="en-US" altLang="en-US" sz="1200" i="1" smtClean="0"/>
            </a:br>
            <a:endParaRPr lang="en-US" altLang="en-US" sz="1200" smtClean="0"/>
          </a:p>
          <a:p>
            <a:pPr lvl="1" eaLnBrk="1" hangingPunct="1">
              <a:lnSpc>
                <a:spcPct val="90000"/>
              </a:lnSpc>
              <a:buFontTx/>
              <a:buChar char="•"/>
            </a:pPr>
            <a:endParaRPr lang="en-US" altLang="en-US" sz="1600" b="1" i="1" smtClean="0"/>
          </a:p>
          <a:p>
            <a:pPr lvl="1" eaLnBrk="1" hangingPunct="1">
              <a:lnSpc>
                <a:spcPct val="90000"/>
              </a:lnSpc>
              <a:buFontTx/>
              <a:buChar char="•"/>
            </a:pPr>
            <a:endParaRPr lang="en-US" altLang="en-US" sz="1600" b="1" i="1" smtClean="0"/>
          </a:p>
          <a:p>
            <a:pPr lvl="1" eaLnBrk="1" hangingPunct="1">
              <a:lnSpc>
                <a:spcPct val="90000"/>
              </a:lnSpc>
              <a:buFont typeface="Wingdings" panose="05000000000000000000" pitchFamily="2" charset="2"/>
              <a:buNone/>
            </a:pPr>
            <a:endParaRPr lang="en-US" altLang="en-US" sz="1600" b="1" i="1" smtClean="0"/>
          </a:p>
          <a:p>
            <a:pPr lvl="1" eaLnBrk="1" hangingPunct="1">
              <a:lnSpc>
                <a:spcPct val="90000"/>
              </a:lnSpc>
              <a:buFont typeface="Wingdings" panose="05000000000000000000" pitchFamily="2" charset="2"/>
              <a:buNone/>
            </a:pPr>
            <a:endParaRPr lang="en-US" altLang="en-US" sz="1600" b="1" i="1" smtClean="0"/>
          </a:p>
        </p:txBody>
      </p:sp>
      <p:pic>
        <p:nvPicPr>
          <p:cNvPr id="58371" name="Picture 3" descr="logo-iosa-r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white">
          <a:xfrm>
            <a:off x="8175625" y="6383338"/>
            <a:ext cx="781050" cy="298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Title 1"/>
          <p:cNvSpPr>
            <a:spLocks noGrp="1"/>
          </p:cNvSpPr>
          <p:nvPr>
            <p:ph type="title"/>
          </p:nvPr>
        </p:nvSpPr>
        <p:spPr/>
        <p:txBody>
          <a:bodyPr/>
          <a:lstStyle/>
          <a:p>
            <a:pPr>
              <a:defRPr/>
            </a:pPr>
            <a:r>
              <a:rPr lang="en-US" dirty="0"/>
              <a:t>About us……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Code of Ethics</a:t>
            </a:r>
          </a:p>
        </p:txBody>
      </p:sp>
      <p:sp>
        <p:nvSpPr>
          <p:cNvPr id="3" name="Content Placeholder 2"/>
          <p:cNvSpPr>
            <a:spLocks noGrp="1"/>
          </p:cNvSpPr>
          <p:nvPr>
            <p:ph sz="quarter" idx="1"/>
          </p:nvPr>
        </p:nvSpPr>
        <p:spPr>
          <a:xfrm>
            <a:off x="301625" y="1527175"/>
            <a:ext cx="8504238" cy="4572000"/>
          </a:xfrm>
        </p:spPr>
        <p:txBody>
          <a:bodyPr/>
          <a:lstStyle/>
          <a:p>
            <a:pPr marL="274320" indent="-274320" eaLnBrk="1" fontAlgn="auto" hangingPunct="1">
              <a:lnSpc>
                <a:spcPct val="80000"/>
              </a:lnSpc>
              <a:spcAft>
                <a:spcPts val="0"/>
              </a:spcAft>
              <a:buFont typeface="Wingdings 2"/>
              <a:buChar char=""/>
              <a:defRPr/>
            </a:pPr>
            <a:r>
              <a:rPr lang="en-US" sz="1000" dirty="0"/>
              <a:t>Members should at all times attempt to acquire and disseminate only reliable and accurate information relative to the petroleum, mineral and energy industries.</a:t>
            </a:r>
          </a:p>
          <a:p>
            <a:pPr marL="274320" indent="-274320" eaLnBrk="1" fontAlgn="auto" hangingPunct="1">
              <a:lnSpc>
                <a:spcPct val="80000"/>
              </a:lnSpc>
              <a:spcAft>
                <a:spcPts val="0"/>
              </a:spcAft>
              <a:buFont typeface="Wingdings 2"/>
              <a:buChar char=""/>
              <a:defRPr/>
            </a:pPr>
            <a:endParaRPr lang="en-US" sz="1000" dirty="0"/>
          </a:p>
          <a:p>
            <a:pPr marL="274320" indent="-274320" eaLnBrk="1" fontAlgn="auto" hangingPunct="1">
              <a:lnSpc>
                <a:spcPct val="80000"/>
              </a:lnSpc>
              <a:spcAft>
                <a:spcPts val="0"/>
              </a:spcAft>
              <a:buFont typeface="Wingdings 2"/>
              <a:buChar char=""/>
              <a:defRPr/>
            </a:pPr>
            <a:r>
              <a:rPr lang="en-US" sz="1000" dirty="0"/>
              <a:t>The information which members obtain should be for the benefit of their employer and should invariably be first transmitted to their employer.</a:t>
            </a:r>
          </a:p>
          <a:p>
            <a:pPr marL="274320" indent="-274320" eaLnBrk="1" fontAlgn="auto" hangingPunct="1">
              <a:lnSpc>
                <a:spcPct val="80000"/>
              </a:lnSpc>
              <a:spcAft>
                <a:spcPts val="0"/>
              </a:spcAft>
              <a:buFont typeface="Wingdings 2"/>
              <a:buChar char=""/>
              <a:defRPr/>
            </a:pPr>
            <a:endParaRPr lang="en-US" sz="1000" dirty="0"/>
          </a:p>
          <a:p>
            <a:pPr marL="274320" indent="-274320" eaLnBrk="1" fontAlgn="auto" hangingPunct="1">
              <a:lnSpc>
                <a:spcPct val="80000"/>
              </a:lnSpc>
              <a:spcAft>
                <a:spcPts val="0"/>
              </a:spcAft>
              <a:buFont typeface="Wingdings 2"/>
              <a:buChar char=""/>
              <a:defRPr/>
            </a:pPr>
            <a:r>
              <a:rPr lang="en-US" sz="1000" dirty="0"/>
              <a:t>Member should strive to use only practices and techniques in scouting which have as a foundation: honesty, integrity, fairness, candor, fidelity to trust, and the inviolability of confidence.</a:t>
            </a:r>
          </a:p>
          <a:p>
            <a:pPr marL="274320" indent="-274320" eaLnBrk="1" fontAlgn="auto" hangingPunct="1">
              <a:lnSpc>
                <a:spcPct val="80000"/>
              </a:lnSpc>
              <a:spcAft>
                <a:spcPts val="0"/>
              </a:spcAft>
              <a:buFont typeface="Wingdings 2"/>
              <a:buChar char=""/>
              <a:defRPr/>
            </a:pPr>
            <a:endParaRPr lang="en-US" sz="1000" dirty="0"/>
          </a:p>
          <a:p>
            <a:pPr marL="274320" indent="-274320" eaLnBrk="1" fontAlgn="auto" hangingPunct="1">
              <a:lnSpc>
                <a:spcPct val="80000"/>
              </a:lnSpc>
              <a:spcAft>
                <a:spcPts val="0"/>
              </a:spcAft>
              <a:buFont typeface="Wingdings 2"/>
              <a:buChar char=""/>
              <a:defRPr/>
            </a:pPr>
            <a:r>
              <a:rPr lang="en-US" sz="1000" dirty="0"/>
              <a:t>Members should strive to gain a reputation for reliability and accuracy, not only with their employer, but with their associates in the scouting profession.</a:t>
            </a:r>
          </a:p>
          <a:p>
            <a:pPr marL="274320" indent="-274320" eaLnBrk="1" fontAlgn="auto" hangingPunct="1">
              <a:lnSpc>
                <a:spcPct val="80000"/>
              </a:lnSpc>
              <a:spcAft>
                <a:spcPts val="0"/>
              </a:spcAft>
              <a:buFont typeface="Wingdings 2"/>
              <a:buChar char=""/>
              <a:defRPr/>
            </a:pPr>
            <a:endParaRPr lang="en-US" sz="1000" dirty="0"/>
          </a:p>
          <a:p>
            <a:pPr marL="274320" indent="-274320" eaLnBrk="1" fontAlgn="auto" hangingPunct="1">
              <a:lnSpc>
                <a:spcPct val="80000"/>
              </a:lnSpc>
              <a:spcAft>
                <a:spcPts val="0"/>
              </a:spcAft>
              <a:buFont typeface="Wingdings 2"/>
              <a:buChar char=""/>
              <a:defRPr/>
            </a:pPr>
            <a:r>
              <a:rPr lang="en-US" sz="1000" dirty="0"/>
              <a:t>Members must never knowingly dispense information of an untrue or doubtful character.</a:t>
            </a:r>
          </a:p>
          <a:p>
            <a:pPr marL="274320" indent="-274320" eaLnBrk="1" fontAlgn="auto" hangingPunct="1">
              <a:lnSpc>
                <a:spcPct val="80000"/>
              </a:lnSpc>
              <a:spcAft>
                <a:spcPts val="0"/>
              </a:spcAft>
              <a:buFont typeface="Wingdings 2"/>
              <a:buChar char=""/>
              <a:defRPr/>
            </a:pPr>
            <a:endParaRPr lang="en-US" sz="1000" dirty="0"/>
          </a:p>
          <a:p>
            <a:pPr marL="274320" indent="-274320" eaLnBrk="1" fontAlgn="auto" hangingPunct="1">
              <a:lnSpc>
                <a:spcPct val="80000"/>
              </a:lnSpc>
              <a:spcAft>
                <a:spcPts val="0"/>
              </a:spcAft>
              <a:buFont typeface="Wingdings 2"/>
              <a:buChar char=""/>
              <a:defRPr/>
            </a:pPr>
            <a:r>
              <a:rPr lang="en-US" sz="1000" dirty="0"/>
              <a:t>In order to obtain and disseminate reliable and accurate information, members should keep themselves knowledgeable in the expanding petroleum, mineral, and energy industries.</a:t>
            </a:r>
          </a:p>
          <a:p>
            <a:pPr marL="274320" indent="-274320" eaLnBrk="1" fontAlgn="auto" hangingPunct="1">
              <a:lnSpc>
                <a:spcPct val="80000"/>
              </a:lnSpc>
              <a:spcAft>
                <a:spcPts val="0"/>
              </a:spcAft>
              <a:buFont typeface="Wingdings 2"/>
              <a:buChar char=""/>
              <a:defRPr/>
            </a:pPr>
            <a:endParaRPr lang="en-US" sz="1000" dirty="0"/>
          </a:p>
          <a:p>
            <a:pPr marL="274320" indent="-274320" eaLnBrk="1" fontAlgn="auto" hangingPunct="1">
              <a:lnSpc>
                <a:spcPct val="80000"/>
              </a:lnSpc>
              <a:spcAft>
                <a:spcPts val="0"/>
              </a:spcAft>
              <a:buFont typeface="Wingdings 2"/>
              <a:buChar char=""/>
              <a:defRPr/>
            </a:pPr>
            <a:r>
              <a:rPr lang="en-US" sz="1000" dirty="0"/>
              <a:t>Members should protect the interests of their employer in every possible way compatible with generally accepted ethical principles.</a:t>
            </a:r>
          </a:p>
          <a:p>
            <a:pPr marL="274320" indent="-274320" eaLnBrk="1" fontAlgn="auto" hangingPunct="1">
              <a:lnSpc>
                <a:spcPct val="80000"/>
              </a:lnSpc>
              <a:spcAft>
                <a:spcPts val="0"/>
              </a:spcAft>
              <a:buFont typeface="Wingdings 2"/>
              <a:buChar char=""/>
              <a:defRPr/>
            </a:pPr>
            <a:endParaRPr lang="en-US" sz="1000" dirty="0"/>
          </a:p>
          <a:p>
            <a:pPr marL="274320" indent="-274320" eaLnBrk="1" fontAlgn="auto" hangingPunct="1">
              <a:lnSpc>
                <a:spcPct val="80000"/>
              </a:lnSpc>
              <a:spcAft>
                <a:spcPts val="0"/>
              </a:spcAft>
              <a:buFont typeface="Wingdings 2"/>
              <a:buChar char=""/>
              <a:defRPr/>
            </a:pPr>
            <a:r>
              <a:rPr lang="en-US" sz="1000" dirty="0"/>
              <a:t>Members should not dispose of information without the direct or implied consent of their employers.</a:t>
            </a:r>
          </a:p>
          <a:p>
            <a:pPr marL="274320" indent="-274320" eaLnBrk="1" fontAlgn="auto" hangingPunct="1">
              <a:lnSpc>
                <a:spcPct val="80000"/>
              </a:lnSpc>
              <a:spcAft>
                <a:spcPts val="0"/>
              </a:spcAft>
              <a:buFont typeface="Wingdings 2"/>
              <a:buChar char=""/>
              <a:defRPr/>
            </a:pPr>
            <a:endParaRPr lang="en-US" sz="1000" dirty="0"/>
          </a:p>
          <a:p>
            <a:pPr marL="274320" indent="-274320" eaLnBrk="1" fontAlgn="auto" hangingPunct="1">
              <a:lnSpc>
                <a:spcPct val="80000"/>
              </a:lnSpc>
              <a:spcAft>
                <a:spcPts val="0"/>
              </a:spcAft>
              <a:buFont typeface="Wingdings 2"/>
              <a:buChar char=""/>
              <a:defRPr/>
            </a:pPr>
            <a:r>
              <a:rPr lang="en-US" sz="1000" dirty="0"/>
              <a:t>Members should promote the development of a broad range of professional contacts, not only to broaden their own knowledge of their work, but also to enhance their value to themselves and their employer.</a:t>
            </a:r>
          </a:p>
          <a:p>
            <a:pPr marL="274320" indent="-274320" eaLnBrk="1" fontAlgn="auto" hangingPunct="1">
              <a:lnSpc>
                <a:spcPct val="80000"/>
              </a:lnSpc>
              <a:spcAft>
                <a:spcPts val="0"/>
              </a:spcAft>
              <a:buFont typeface="Wingdings 2"/>
              <a:buChar char=""/>
              <a:defRPr/>
            </a:pPr>
            <a:endParaRPr lang="en-US" sz="1000" dirty="0"/>
          </a:p>
          <a:p>
            <a:pPr marL="274320" indent="-274320" eaLnBrk="1" fontAlgn="auto" hangingPunct="1">
              <a:lnSpc>
                <a:spcPct val="80000"/>
              </a:lnSpc>
              <a:spcAft>
                <a:spcPts val="0"/>
              </a:spcAft>
              <a:buFont typeface="Wingdings 2"/>
              <a:buChar char=""/>
              <a:defRPr/>
            </a:pPr>
            <a:r>
              <a:rPr lang="en-US" sz="1000" dirty="0"/>
              <a:t>Members will not knowingly or otherwise, libel or injure the reputation of a fellow member.</a:t>
            </a:r>
          </a:p>
          <a:p>
            <a:pPr marL="274320" indent="-274320" eaLnBrk="1" fontAlgn="auto" hangingPunct="1">
              <a:lnSpc>
                <a:spcPct val="80000"/>
              </a:lnSpc>
              <a:spcAft>
                <a:spcPts val="0"/>
              </a:spcAft>
              <a:buFont typeface="Wingdings 2"/>
              <a:buChar char=""/>
              <a:defRPr/>
            </a:pPr>
            <a:endParaRPr lang="en-US" sz="1000" dirty="0"/>
          </a:p>
          <a:p>
            <a:pPr marL="274320" indent="-274320" eaLnBrk="1" fontAlgn="auto" hangingPunct="1">
              <a:lnSpc>
                <a:spcPct val="80000"/>
              </a:lnSpc>
              <a:spcAft>
                <a:spcPts val="0"/>
              </a:spcAft>
              <a:buFont typeface="Wingdings 2"/>
              <a:buChar char=""/>
              <a:defRPr/>
            </a:pPr>
            <a:r>
              <a:rPr lang="en-US" sz="1000" dirty="0"/>
              <a:t>Members of this organization should use caution so as not to be an employee of a business or individual whose business practices might reflect unfavorably on the reputation of the Association.</a:t>
            </a:r>
          </a:p>
          <a:p>
            <a:pPr marL="274320" indent="-274320" eaLnBrk="1" fontAlgn="auto" hangingPunct="1">
              <a:lnSpc>
                <a:spcPct val="80000"/>
              </a:lnSpc>
              <a:spcAft>
                <a:spcPts val="0"/>
              </a:spcAft>
              <a:buFont typeface="Wingdings 2"/>
              <a:buChar char=""/>
              <a:defRPr/>
            </a:pPr>
            <a:endParaRPr lang="en-US" sz="1000" dirty="0"/>
          </a:p>
          <a:p>
            <a:pPr marL="274320" indent="-274320" eaLnBrk="1" fontAlgn="auto" hangingPunct="1">
              <a:lnSpc>
                <a:spcPct val="80000"/>
              </a:lnSpc>
              <a:spcAft>
                <a:spcPts val="0"/>
              </a:spcAft>
              <a:buFont typeface="Wingdings 2"/>
              <a:buChar char=""/>
              <a:defRPr/>
            </a:pPr>
            <a:r>
              <a:rPr lang="en-US" sz="1000" dirty="0"/>
              <a:t>Every member should strive to secure new members who would be worthy additions to the Association.</a:t>
            </a:r>
          </a:p>
          <a:p>
            <a:pPr marL="274320" indent="-274320" eaLnBrk="1" fontAlgn="auto" hangingPunct="1">
              <a:lnSpc>
                <a:spcPct val="80000"/>
              </a:lnSpc>
              <a:spcAft>
                <a:spcPts val="0"/>
              </a:spcAft>
              <a:buFont typeface="Wingdings 2"/>
              <a:buChar char=""/>
              <a:defRPr/>
            </a:pPr>
            <a:endParaRPr lang="en-US" sz="1000" dirty="0"/>
          </a:p>
          <a:p>
            <a:pPr marL="274320" indent="-274320" eaLnBrk="1" fontAlgn="auto" hangingPunct="1">
              <a:lnSpc>
                <a:spcPct val="80000"/>
              </a:lnSpc>
              <a:spcAft>
                <a:spcPts val="0"/>
              </a:spcAft>
              <a:buFont typeface="Wingdings 2"/>
              <a:buChar char=""/>
              <a:defRPr/>
            </a:pPr>
            <a:r>
              <a:rPr lang="en-US" sz="1000" dirty="0"/>
              <a:t>Members should at all times conduct themselves so that they will reflect credit upon the Association. </a:t>
            </a:r>
            <a:endParaRPr lang="nb-NO" sz="1000" dirty="0"/>
          </a:p>
          <a:p>
            <a:pPr>
              <a:defRPr/>
            </a:pPr>
            <a:endParaRPr lang="en-US" dirty="0"/>
          </a:p>
        </p:txBody>
      </p:sp>
      <p:sp>
        <p:nvSpPr>
          <p:cNvPr id="60420"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50F37DD-5082-4BBA-97DD-E299326E751E}" type="datetime1">
              <a:rPr lang="en-US" altLang="en-US" smtClean="0">
                <a:solidFill>
                  <a:srgbClr val="FFFFFF"/>
                </a:solidFill>
              </a:rPr>
              <a:pPr/>
              <a:t>4/10/2017</a:t>
            </a:fld>
            <a:endParaRPr lang="en-US" altLang="en-US" smtClean="0">
              <a:solidFill>
                <a:srgbClr val="FFFFFF"/>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1027"/>
          <p:cNvSpPr>
            <a:spLocks noGrp="1" noChangeArrowheads="1"/>
          </p:cNvSpPr>
          <p:nvPr>
            <p:ph type="body" idx="1"/>
          </p:nvPr>
        </p:nvSpPr>
        <p:spPr>
          <a:xfrm>
            <a:off x="1873250" y="2247900"/>
            <a:ext cx="5257800" cy="4610100"/>
          </a:xfrm>
        </p:spPr>
        <p:txBody>
          <a:bodyPr/>
          <a:lstStyle/>
          <a:p>
            <a:pPr eaLnBrk="1" hangingPunct="1"/>
            <a:r>
              <a:rPr lang="en-US" altLang="en-US" sz="900" b="1" smtClean="0"/>
              <a:t>PRESIDENT        		 Pam Florek, Cobalt International</a:t>
            </a:r>
          </a:p>
          <a:p>
            <a:pPr eaLnBrk="1" hangingPunct="1"/>
            <a:endParaRPr lang="en-US" altLang="en-US" sz="900" b="1" smtClean="0"/>
          </a:p>
          <a:p>
            <a:pPr eaLnBrk="1" hangingPunct="1"/>
            <a:r>
              <a:rPr lang="en-US" altLang="en-US" sz="900" b="1" smtClean="0"/>
              <a:t>EXECUTIVE VP/ANNUAL MEETING 	Liz Welch, Chevron	</a:t>
            </a:r>
          </a:p>
          <a:p>
            <a:pPr eaLnBrk="1" hangingPunct="1"/>
            <a:endParaRPr lang="en-US" altLang="en-US" sz="900" b="1" smtClean="0"/>
          </a:p>
          <a:p>
            <a:pPr eaLnBrk="1" hangingPunct="1"/>
            <a:r>
              <a:rPr lang="en-US" altLang="en-US" sz="900" b="1" smtClean="0"/>
              <a:t>SECOND VP/SECRETARY            	Christi Sarrat, BHP Billiton	</a:t>
            </a:r>
          </a:p>
          <a:p>
            <a:pPr eaLnBrk="1" hangingPunct="1"/>
            <a:endParaRPr lang="en-US" altLang="en-US" sz="900" b="1" smtClean="0"/>
          </a:p>
          <a:p>
            <a:pPr eaLnBrk="1" hangingPunct="1"/>
            <a:r>
              <a:rPr lang="en-US" altLang="en-US" sz="900" b="1" smtClean="0"/>
              <a:t>SECRETARY		Lisa Bonin, Fieldwood Energy	</a:t>
            </a:r>
          </a:p>
          <a:p>
            <a:pPr eaLnBrk="1" hangingPunct="1"/>
            <a:endParaRPr lang="en-US" altLang="en-US" sz="900" b="1" smtClean="0"/>
          </a:p>
          <a:p>
            <a:pPr eaLnBrk="1" hangingPunct="1"/>
            <a:r>
              <a:rPr lang="en-US" altLang="en-US" sz="900" b="1" smtClean="0"/>
              <a:t>VP FINANCE		Steve Deckwa, Anadarko </a:t>
            </a:r>
          </a:p>
          <a:p>
            <a:pPr eaLnBrk="1" hangingPunct="1"/>
            <a:r>
              <a:rPr lang="en-US" altLang="en-US" sz="900" b="1" smtClean="0"/>
              <a:t>	</a:t>
            </a:r>
          </a:p>
          <a:p>
            <a:pPr eaLnBrk="1" hangingPunct="1"/>
            <a:r>
              <a:rPr lang="en-US" altLang="en-US" sz="900" b="1" smtClean="0"/>
              <a:t>VP MEMBERSHIP SERVICES	Heath Anderson, Devon Energy	</a:t>
            </a:r>
          </a:p>
          <a:p>
            <a:pPr eaLnBrk="1" hangingPunct="1"/>
            <a:r>
              <a:rPr lang="en-US" altLang="en-US" sz="900" b="1" smtClean="0"/>
              <a:t>VP PUBLICITY		Bryon Frank, Hess </a:t>
            </a:r>
          </a:p>
          <a:p>
            <a:pPr eaLnBrk="1" hangingPunct="1"/>
            <a:endParaRPr lang="en-US" altLang="en-US" sz="900" b="1" smtClean="0"/>
          </a:p>
          <a:p>
            <a:pPr eaLnBrk="1" hangingPunct="1"/>
            <a:r>
              <a:rPr lang="en-US" altLang="en-US" sz="900" b="1" smtClean="0"/>
              <a:t>VP COMPANY CROSS REFERENCE/</a:t>
            </a:r>
          </a:p>
          <a:p>
            <a:pPr eaLnBrk="1" hangingPunct="1"/>
            <a:r>
              <a:rPr lang="en-US" altLang="en-US" sz="900" b="1" smtClean="0"/>
              <a:t>AAPL Delegate		Karen Morales, Statoil	</a:t>
            </a:r>
          </a:p>
          <a:p>
            <a:pPr eaLnBrk="1" hangingPunct="1"/>
            <a:endParaRPr lang="en-US" altLang="en-US" sz="900" b="1" smtClean="0"/>
          </a:p>
          <a:p>
            <a:pPr eaLnBrk="1" hangingPunct="1"/>
            <a:r>
              <a:rPr lang="en-US" altLang="en-US" sz="900" b="1" smtClean="0"/>
              <a:t>VP WEBSITE		Jeramy Norsworthy, Anadarko </a:t>
            </a:r>
          </a:p>
          <a:p>
            <a:pPr eaLnBrk="1" hangingPunct="1"/>
            <a:endParaRPr lang="en-US" altLang="en-US" sz="900" b="1" smtClean="0"/>
          </a:p>
          <a:p>
            <a:pPr eaLnBrk="1" hangingPunct="1"/>
            <a:r>
              <a:rPr lang="en-US" altLang="en-US" sz="900" b="1" smtClean="0"/>
              <a:t>SPECIAL ADVISOR		David Drew, KLR</a:t>
            </a:r>
          </a:p>
          <a:p>
            <a:pPr eaLnBrk="1" hangingPunct="1"/>
            <a:endParaRPr lang="en-US" altLang="en-US" sz="900" b="1" smtClean="0"/>
          </a:p>
          <a:p>
            <a:pPr eaLnBrk="1" hangingPunct="1"/>
            <a:endParaRPr lang="en-US" altLang="en-US" sz="1000" smtClean="0"/>
          </a:p>
          <a:p>
            <a:pPr lvl="4" eaLnBrk="1" hangingPunct="1">
              <a:lnSpc>
                <a:spcPct val="90000"/>
              </a:lnSpc>
              <a:buFontTx/>
              <a:buNone/>
            </a:pPr>
            <a:r>
              <a:rPr lang="en-US" altLang="en-US" sz="1000" smtClean="0"/>
              <a:t>		</a:t>
            </a:r>
          </a:p>
          <a:p>
            <a:pPr eaLnBrk="1" hangingPunct="1"/>
            <a:endParaRPr lang="en-US" altLang="en-US" sz="1000" smtClean="0"/>
          </a:p>
          <a:p>
            <a:pPr eaLnBrk="1" hangingPunct="1"/>
            <a:endParaRPr lang="en-US" altLang="en-US" sz="1200" smtClean="0"/>
          </a:p>
          <a:p>
            <a:pPr eaLnBrk="1" hangingPunct="1">
              <a:buFont typeface="Wingdings" panose="05000000000000000000" pitchFamily="2" charset="2"/>
              <a:buNone/>
            </a:pPr>
            <a:endParaRPr lang="en-US" altLang="en-US" sz="1200" smtClean="0"/>
          </a:p>
        </p:txBody>
      </p:sp>
      <p:pic>
        <p:nvPicPr>
          <p:cNvPr id="61443" name="Picture 1028" descr="logo-iosa-reg"/>
          <p:cNvPicPr>
            <a:picLocks noChangeAspect="1" noChangeArrowheads="1"/>
          </p:cNvPicPr>
          <p:nvPr>
            <p:ph type="title"/>
          </p:nvPr>
        </p:nvPicPr>
        <p:blipFill>
          <a:blip r:embed="rId3">
            <a:extLst>
              <a:ext uri="{28A0092B-C50C-407E-A947-70E740481C1C}">
                <a14:useLocalDpi xmlns:a14="http://schemas.microsoft.com/office/drawing/2010/main" val="0"/>
              </a:ext>
            </a:extLst>
          </a:blip>
          <a:srcRect/>
          <a:stretch>
            <a:fillRect/>
          </a:stretch>
        </p:blipFill>
        <p:spPr>
          <a:xfrm>
            <a:off x="3452813" y="166688"/>
            <a:ext cx="2247900" cy="827087"/>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1444" name="Text Box 1029"/>
          <p:cNvSpPr txBox="1">
            <a:spLocks noChangeArrowheads="1"/>
          </p:cNvSpPr>
          <p:nvPr/>
        </p:nvSpPr>
        <p:spPr bwMode="auto">
          <a:xfrm>
            <a:off x="3175000" y="1614488"/>
            <a:ext cx="265271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eaLnBrk="1" hangingPunct="1">
              <a:spcBef>
                <a:spcPct val="0"/>
              </a:spcBef>
              <a:buClrTx/>
              <a:buSzTx/>
              <a:buFontTx/>
              <a:buNone/>
            </a:pPr>
            <a:r>
              <a:rPr lang="en-US" altLang="en-US" sz="1400">
                <a:latin typeface="Arial" panose="020B0604020202020204" pitchFamily="34" charset="0"/>
              </a:rPr>
              <a:t>2017 BOARD OF DIRECTORS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Scout Districts/Associations</a:t>
            </a:r>
          </a:p>
        </p:txBody>
      </p:sp>
      <p:sp>
        <p:nvSpPr>
          <p:cNvPr id="3" name="Content Placeholder 2"/>
          <p:cNvSpPr>
            <a:spLocks noGrp="1"/>
          </p:cNvSpPr>
          <p:nvPr>
            <p:ph sz="quarter" idx="1"/>
          </p:nvPr>
        </p:nvSpPr>
        <p:spPr>
          <a:xfrm>
            <a:off x="301625" y="1527175"/>
            <a:ext cx="8504238" cy="4572000"/>
          </a:xfrm>
        </p:spPr>
        <p:txBody>
          <a:bodyPr/>
          <a:lstStyle/>
          <a:p>
            <a:pPr marL="0" indent="0" algn="ctr">
              <a:buFont typeface="Wingdings 2" panose="05020102010507070707" pitchFamily="18" charset="2"/>
              <a:buNone/>
              <a:defRPr/>
            </a:pPr>
            <a:endParaRPr lang="en-US" dirty="0"/>
          </a:p>
          <a:p>
            <a:pPr marL="0" indent="0" algn="ctr">
              <a:buFont typeface="Wingdings 2" panose="05020102010507070707" pitchFamily="18" charset="2"/>
              <a:buNone/>
              <a:defRPr/>
            </a:pPr>
            <a:r>
              <a:rPr lang="en-US" dirty="0"/>
              <a:t>N. American Scout Associations</a:t>
            </a:r>
          </a:p>
          <a:p>
            <a:pPr>
              <a:defRPr/>
            </a:pPr>
            <a:endParaRPr lang="en-US" dirty="0"/>
          </a:p>
          <a:p>
            <a:pPr marL="0" indent="0" algn="ctr">
              <a:buFont typeface="Wingdings 2" panose="05020102010507070707" pitchFamily="18" charset="2"/>
              <a:buNone/>
              <a:defRPr/>
            </a:pPr>
            <a:r>
              <a:rPr lang="en-US" sz="1800" dirty="0"/>
              <a:t>Offshore Oil Scouts Association</a:t>
            </a:r>
          </a:p>
          <a:p>
            <a:pPr marL="0" indent="0" algn="ctr">
              <a:buFont typeface="Wingdings 2" panose="05020102010507070707" pitchFamily="18" charset="2"/>
              <a:buNone/>
              <a:defRPr/>
            </a:pPr>
            <a:r>
              <a:rPr lang="en-US" sz="1800" dirty="0"/>
              <a:t>Houston Oil Scouts Association</a:t>
            </a:r>
          </a:p>
          <a:p>
            <a:pPr marL="0" indent="0" algn="ctr">
              <a:buFont typeface="Wingdings 2" panose="05020102010507070707" pitchFamily="18" charset="2"/>
              <a:buNone/>
              <a:defRPr/>
            </a:pPr>
            <a:r>
              <a:rPr lang="en-US" sz="1800" dirty="0"/>
              <a:t>S. Louisiana Oil Scouts Association</a:t>
            </a:r>
          </a:p>
          <a:p>
            <a:pPr marL="0" indent="0" algn="ctr">
              <a:buFont typeface="Wingdings 2" panose="05020102010507070707" pitchFamily="18" charset="2"/>
              <a:buNone/>
              <a:defRPr/>
            </a:pPr>
            <a:r>
              <a:rPr lang="en-US" sz="1800" dirty="0"/>
              <a:t>Rocky Mountain Forum</a:t>
            </a:r>
          </a:p>
          <a:p>
            <a:pPr>
              <a:defRPr/>
            </a:pPr>
            <a:endParaRPr lang="en-US" dirty="0"/>
          </a:p>
        </p:txBody>
      </p:sp>
      <p:sp>
        <p:nvSpPr>
          <p:cNvPr id="63492"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smtClean="0">
              <a:solidFill>
                <a:srgbClr val="FFFFFF"/>
              </a:solidFill>
            </a:endParaRPr>
          </a:p>
        </p:txBody>
      </p:sp>
      <p:pic>
        <p:nvPicPr>
          <p:cNvPr id="63493" name="Picture 4" descr="logo-iosa-r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white">
          <a:xfrm>
            <a:off x="8175625" y="6383338"/>
            <a:ext cx="781050" cy="298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Number Placeholder 4"/>
          <p:cNvSpPr>
            <a:spLocks noGrp="1"/>
          </p:cNvSpPr>
          <p:nvPr>
            <p:ph type="sldNum" sz="quarter" idx="12"/>
          </p:nvPr>
        </p:nvSpPr>
        <p:spPr bwMode="auto">
          <a:xfrm>
            <a:off x="323850" y="6524625"/>
            <a:ext cx="3429000" cy="28416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a:spcBef>
                <a:spcPct val="0"/>
              </a:spcBef>
              <a:buClrTx/>
              <a:buSzTx/>
              <a:buFontTx/>
              <a:buNone/>
            </a:pPr>
            <a:fld id="{F04C1149-D890-42AE-A1FB-49BCED686E7A}" type="slidenum">
              <a:rPr lang="en-GB" altLang="en-US" sz="800" smtClean="0">
                <a:solidFill>
                  <a:schemeClr val="bg2"/>
                </a:solidFill>
                <a:latin typeface="Lucida Sans" panose="020B0602030504020204" pitchFamily="34" charset="0"/>
              </a:rPr>
              <a:pPr>
                <a:spcBef>
                  <a:spcPct val="0"/>
                </a:spcBef>
                <a:buClrTx/>
                <a:buSzTx/>
                <a:buFontTx/>
                <a:buNone/>
              </a:pPr>
              <a:t>17</a:t>
            </a:fld>
            <a:endParaRPr lang="en-GB" altLang="en-US" sz="800" smtClean="0">
              <a:solidFill>
                <a:schemeClr val="bg2"/>
              </a:solidFill>
              <a:latin typeface="Lucida Sans" panose="020B0602030504020204" pitchFamily="34" charset="0"/>
            </a:endParaRPr>
          </a:p>
        </p:txBody>
      </p:sp>
      <p:sp>
        <p:nvSpPr>
          <p:cNvPr id="64515" name="Rectangle 2"/>
          <p:cNvSpPr>
            <a:spLocks noGrp="1" noChangeArrowheads="1"/>
          </p:cNvSpPr>
          <p:nvPr>
            <p:ph type="title"/>
          </p:nvPr>
        </p:nvSpPr>
        <p:spPr>
          <a:xfrm>
            <a:off x="323850" y="190500"/>
            <a:ext cx="8499475" cy="800100"/>
          </a:xfrm>
        </p:spPr>
        <p:txBody>
          <a:bodyPr/>
          <a:lstStyle/>
          <a:p>
            <a:pPr eaLnBrk="1" hangingPunct="1"/>
            <a:r>
              <a:rPr lang="en-US" altLang="en-US" sz="2800" smtClean="0"/>
              <a:t>N. AMERICA SCOUT ASSOCIATIONS/FORUMS</a:t>
            </a:r>
            <a:endParaRPr lang="nb-NO" altLang="en-US" sz="2800" smtClean="0"/>
          </a:p>
        </p:txBody>
      </p:sp>
      <p:pic>
        <p:nvPicPr>
          <p:cNvPr id="64516" name="Picture 6"/>
          <p:cNvPicPr preferRelativeResize="0">
            <a:picLocks noChangeAspect="1" noChangeArrowheads="1"/>
          </p:cNvPicPr>
          <p:nvPr>
            <p:ph type="body" sz="half" idx="1"/>
          </p:nvPr>
        </p:nvPicPr>
        <p:blipFill>
          <a:blip r:embed="rId3">
            <a:extLst>
              <a:ext uri="{28A0092B-C50C-407E-A947-70E740481C1C}">
                <a14:useLocalDpi xmlns:a14="http://schemas.microsoft.com/office/drawing/2010/main" val="0"/>
              </a:ext>
            </a:extLst>
          </a:blip>
          <a:srcRect/>
          <a:stretch>
            <a:fillRect/>
          </a:stretch>
        </p:blipFill>
        <p:spPr>
          <a:xfrm>
            <a:off x="301625" y="1711325"/>
            <a:ext cx="8485188" cy="4784725"/>
          </a:xfrm>
          <a:noFill/>
        </p:spPr>
      </p:pic>
      <p:sp>
        <p:nvSpPr>
          <p:cNvPr id="64517" name="Oval 9"/>
          <p:cNvSpPr>
            <a:spLocks noChangeArrowheads="1"/>
          </p:cNvSpPr>
          <p:nvPr/>
        </p:nvSpPr>
        <p:spPr bwMode="auto">
          <a:xfrm>
            <a:off x="2189163" y="3071813"/>
            <a:ext cx="596900" cy="1206500"/>
          </a:xfrm>
          <a:prstGeom prst="ellipse">
            <a:avLst/>
          </a:prstGeom>
          <a:noFill/>
          <a:ln w="19050" algn="ctr">
            <a:solidFill>
              <a:srgbClr val="0075B0"/>
            </a:solidFill>
            <a:round/>
            <a:headEnd/>
            <a:tailEnd/>
          </a:ln>
          <a:effectLst/>
          <a:extLst>
            <a:ext uri="{909E8E84-426E-40DD-AFC4-6F175D3DCCD1}">
              <a14:hiddenFill xmlns:a14="http://schemas.microsoft.com/office/drawing/2010/main">
                <a:solidFill>
                  <a:srgbClr val="EDEAE7"/>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eaLnBrk="1" hangingPunct="1">
              <a:spcBef>
                <a:spcPct val="0"/>
              </a:spcBef>
              <a:buClrTx/>
              <a:buSzTx/>
              <a:buFontTx/>
              <a:buNone/>
            </a:pPr>
            <a:endParaRPr lang="en-US" altLang="en-US" sz="1800">
              <a:latin typeface="Arial" panose="020B0604020202020204" pitchFamily="34" charset="0"/>
            </a:endParaRPr>
          </a:p>
        </p:txBody>
      </p:sp>
      <p:sp>
        <p:nvSpPr>
          <p:cNvPr id="64518" name="Text Box 10"/>
          <p:cNvSpPr txBox="1">
            <a:spLocks noChangeArrowheads="1"/>
          </p:cNvSpPr>
          <p:nvPr/>
        </p:nvSpPr>
        <p:spPr bwMode="auto">
          <a:xfrm>
            <a:off x="762000" y="3675063"/>
            <a:ext cx="1514475" cy="274637"/>
          </a:xfrm>
          <a:prstGeom prst="rect">
            <a:avLst/>
          </a:prstGeom>
          <a:solidFill>
            <a:schemeClr val="bg1"/>
          </a:solidFill>
          <a:ln>
            <a:noFill/>
          </a:ln>
          <a:effectLst/>
          <a:extLst>
            <a:ext uri="{91240B29-F687-4F45-9708-019B960494DF}">
              <a14:hiddenLine xmlns:a14="http://schemas.microsoft.com/office/drawing/2010/main" w="19050" algn="ctr">
                <a:solidFill>
                  <a:srgbClr val="0075B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eaLnBrk="1" hangingPunct="1">
              <a:spcBef>
                <a:spcPct val="0"/>
              </a:spcBef>
              <a:buClrTx/>
              <a:buSzTx/>
              <a:buFontTx/>
              <a:buNone/>
            </a:pPr>
            <a:r>
              <a:rPr lang="en-US" altLang="en-US" sz="1200" b="1">
                <a:latin typeface="Lucida Sans" panose="020B0602030504020204" pitchFamily="34" charset="0"/>
              </a:rPr>
              <a:t>Rocky Mtn. Forum</a:t>
            </a:r>
            <a:endParaRPr lang="nb-NO" altLang="en-US" sz="1200" b="1">
              <a:latin typeface="Lucida Sans" panose="020B0602030504020204" pitchFamily="34" charset="0"/>
            </a:endParaRPr>
          </a:p>
        </p:txBody>
      </p:sp>
      <p:sp>
        <p:nvSpPr>
          <p:cNvPr id="64519" name="Oval 13"/>
          <p:cNvSpPr>
            <a:spLocks noChangeArrowheads="1"/>
          </p:cNvSpPr>
          <p:nvPr/>
        </p:nvSpPr>
        <p:spPr bwMode="auto">
          <a:xfrm>
            <a:off x="3875088" y="4638675"/>
            <a:ext cx="869950" cy="371475"/>
          </a:xfrm>
          <a:prstGeom prst="ellipse">
            <a:avLst/>
          </a:prstGeom>
          <a:noFill/>
          <a:ln w="19050" algn="ctr">
            <a:solidFill>
              <a:srgbClr val="0075B0"/>
            </a:solidFill>
            <a:round/>
            <a:headEnd/>
            <a:tailEnd/>
          </a:ln>
          <a:effectLst/>
          <a:extLst>
            <a:ext uri="{909E8E84-426E-40DD-AFC4-6F175D3DCCD1}">
              <a14:hiddenFill xmlns:a14="http://schemas.microsoft.com/office/drawing/2010/main">
                <a:solidFill>
                  <a:srgbClr val="EDEAE7"/>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eaLnBrk="1" hangingPunct="1">
              <a:spcBef>
                <a:spcPct val="0"/>
              </a:spcBef>
              <a:buClrTx/>
              <a:buSzTx/>
              <a:buFontTx/>
              <a:buNone/>
            </a:pPr>
            <a:endParaRPr lang="en-US" altLang="en-US" sz="1800">
              <a:latin typeface="Arial" panose="020B0604020202020204" pitchFamily="34" charset="0"/>
            </a:endParaRPr>
          </a:p>
        </p:txBody>
      </p:sp>
      <p:sp>
        <p:nvSpPr>
          <p:cNvPr id="64520" name="Text Box 14"/>
          <p:cNvSpPr txBox="1">
            <a:spLocks noChangeArrowheads="1"/>
          </p:cNvSpPr>
          <p:nvPr/>
        </p:nvSpPr>
        <p:spPr bwMode="auto">
          <a:xfrm>
            <a:off x="4511675" y="5600700"/>
            <a:ext cx="2074863" cy="274638"/>
          </a:xfrm>
          <a:prstGeom prst="rect">
            <a:avLst/>
          </a:prstGeom>
          <a:solidFill>
            <a:schemeClr val="bg1"/>
          </a:solidFill>
          <a:ln>
            <a:noFill/>
          </a:ln>
          <a:effectLst/>
          <a:extLst>
            <a:ext uri="{91240B29-F687-4F45-9708-019B960494DF}">
              <a14:hiddenLine xmlns:a14="http://schemas.microsoft.com/office/drawing/2010/main" w="19050" algn="ctr">
                <a:solidFill>
                  <a:srgbClr val="0075B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eaLnBrk="1" hangingPunct="1">
              <a:spcBef>
                <a:spcPct val="0"/>
              </a:spcBef>
              <a:buClrTx/>
              <a:buSzTx/>
              <a:buFontTx/>
              <a:buNone/>
            </a:pPr>
            <a:r>
              <a:rPr lang="en-US" altLang="en-US" sz="1200" b="1">
                <a:latin typeface="Lucida Sans" panose="020B0602030504020204" pitchFamily="34" charset="0"/>
              </a:rPr>
              <a:t>Offshore Oil Scouts Assn.</a:t>
            </a:r>
            <a:endParaRPr lang="nb-NO" altLang="en-US" sz="1200" b="1">
              <a:latin typeface="Lucida Sans" panose="020B0602030504020204" pitchFamily="34" charset="0"/>
            </a:endParaRPr>
          </a:p>
        </p:txBody>
      </p:sp>
      <p:sp>
        <p:nvSpPr>
          <p:cNvPr id="64521" name="Text Box 15"/>
          <p:cNvSpPr txBox="1">
            <a:spLocks noChangeArrowheads="1"/>
          </p:cNvSpPr>
          <p:nvPr/>
        </p:nvSpPr>
        <p:spPr bwMode="auto">
          <a:xfrm>
            <a:off x="2184400" y="4635500"/>
            <a:ext cx="2058988" cy="274638"/>
          </a:xfrm>
          <a:prstGeom prst="rect">
            <a:avLst/>
          </a:prstGeom>
          <a:solidFill>
            <a:schemeClr val="bg1"/>
          </a:solidFill>
          <a:ln>
            <a:noFill/>
          </a:ln>
          <a:effectLst/>
          <a:extLst>
            <a:ext uri="{91240B29-F687-4F45-9708-019B960494DF}">
              <a14:hiddenLine xmlns:a14="http://schemas.microsoft.com/office/drawing/2010/main" w="19050" algn="ctr">
                <a:solidFill>
                  <a:srgbClr val="0075B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eaLnBrk="1" hangingPunct="1">
              <a:spcBef>
                <a:spcPct val="0"/>
              </a:spcBef>
              <a:buClrTx/>
              <a:buSzTx/>
              <a:buFontTx/>
              <a:buNone/>
            </a:pPr>
            <a:r>
              <a:rPr lang="en-US" altLang="en-US" sz="1200" b="1">
                <a:latin typeface="Lucida Sans" panose="020B0602030504020204" pitchFamily="34" charset="0"/>
              </a:rPr>
              <a:t>Houston Oil Scouts Assn.</a:t>
            </a:r>
            <a:endParaRPr lang="nb-NO" altLang="en-US" sz="1200" b="1">
              <a:latin typeface="Lucida Sans" panose="020B0602030504020204" pitchFamily="34" charset="0"/>
            </a:endParaRPr>
          </a:p>
        </p:txBody>
      </p:sp>
      <p:sp>
        <p:nvSpPr>
          <p:cNvPr id="64522" name="Oval 16"/>
          <p:cNvSpPr>
            <a:spLocks noChangeArrowheads="1"/>
          </p:cNvSpPr>
          <p:nvPr/>
        </p:nvSpPr>
        <p:spPr bwMode="auto">
          <a:xfrm>
            <a:off x="4787900" y="4713288"/>
            <a:ext cx="762000" cy="355600"/>
          </a:xfrm>
          <a:prstGeom prst="ellipse">
            <a:avLst/>
          </a:prstGeom>
          <a:noFill/>
          <a:ln w="19050" algn="ctr">
            <a:solidFill>
              <a:srgbClr val="0075B0"/>
            </a:solidFill>
            <a:round/>
            <a:headEnd/>
            <a:tailEnd/>
          </a:ln>
          <a:effectLst/>
          <a:extLst>
            <a:ext uri="{909E8E84-426E-40DD-AFC4-6F175D3DCCD1}">
              <a14:hiddenFill xmlns:a14="http://schemas.microsoft.com/office/drawing/2010/main">
                <a:solidFill>
                  <a:srgbClr val="EDEAE7"/>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eaLnBrk="1" hangingPunct="1">
              <a:spcBef>
                <a:spcPct val="0"/>
              </a:spcBef>
              <a:buClrTx/>
              <a:buSzTx/>
              <a:buFontTx/>
              <a:buNone/>
            </a:pPr>
            <a:endParaRPr lang="en-US" altLang="en-US" sz="1800">
              <a:latin typeface="Arial" panose="020B0604020202020204" pitchFamily="34" charset="0"/>
            </a:endParaRPr>
          </a:p>
        </p:txBody>
      </p:sp>
      <p:sp>
        <p:nvSpPr>
          <p:cNvPr id="64523" name="Text Box 17"/>
          <p:cNvSpPr txBox="1">
            <a:spLocks noChangeArrowheads="1"/>
          </p:cNvSpPr>
          <p:nvPr/>
        </p:nvSpPr>
        <p:spPr bwMode="auto">
          <a:xfrm>
            <a:off x="5394325" y="4576763"/>
            <a:ext cx="1804988" cy="274637"/>
          </a:xfrm>
          <a:prstGeom prst="rect">
            <a:avLst/>
          </a:prstGeom>
          <a:solidFill>
            <a:schemeClr val="bg1"/>
          </a:solidFill>
          <a:ln>
            <a:noFill/>
          </a:ln>
          <a:effectLst/>
          <a:extLst>
            <a:ext uri="{91240B29-F687-4F45-9708-019B960494DF}">
              <a14:hiddenLine xmlns:a14="http://schemas.microsoft.com/office/drawing/2010/main" w="19050" algn="ctr">
                <a:solidFill>
                  <a:srgbClr val="0075B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eaLnBrk="1" hangingPunct="1">
              <a:spcBef>
                <a:spcPct val="0"/>
              </a:spcBef>
              <a:buClrTx/>
              <a:buSzTx/>
              <a:buFontTx/>
              <a:buNone/>
            </a:pPr>
            <a:r>
              <a:rPr lang="en-US" altLang="en-US" sz="1200" b="1">
                <a:latin typeface="Lucida Sans" panose="020B0602030504020204" pitchFamily="34" charset="0"/>
              </a:rPr>
              <a:t>S. La. Oil Scouts Assn</a:t>
            </a:r>
            <a:endParaRPr lang="nb-NO" altLang="en-US" sz="1200" b="1">
              <a:latin typeface="Lucida Sans" panose="020B0602030504020204" pitchFamily="34" charset="0"/>
            </a:endParaRPr>
          </a:p>
        </p:txBody>
      </p:sp>
      <p:sp>
        <p:nvSpPr>
          <p:cNvPr id="64524" name="Oval 20"/>
          <p:cNvSpPr>
            <a:spLocks noChangeArrowheads="1"/>
          </p:cNvSpPr>
          <p:nvPr/>
        </p:nvSpPr>
        <p:spPr bwMode="auto">
          <a:xfrm>
            <a:off x="4443413" y="5110163"/>
            <a:ext cx="2057400" cy="355600"/>
          </a:xfrm>
          <a:prstGeom prst="ellipse">
            <a:avLst/>
          </a:prstGeom>
          <a:noFill/>
          <a:ln w="19050" algn="ctr">
            <a:solidFill>
              <a:srgbClr val="0075B0"/>
            </a:solidFill>
            <a:round/>
            <a:headEnd/>
            <a:tailEnd/>
          </a:ln>
          <a:effectLst/>
          <a:extLst>
            <a:ext uri="{909E8E84-426E-40DD-AFC4-6F175D3DCCD1}">
              <a14:hiddenFill xmlns:a14="http://schemas.microsoft.com/office/drawing/2010/main">
                <a:solidFill>
                  <a:srgbClr val="EDEAE7"/>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eaLnBrk="1" hangingPunct="1">
              <a:spcBef>
                <a:spcPct val="0"/>
              </a:spcBef>
              <a:buClrTx/>
              <a:buSzTx/>
              <a:buFontTx/>
              <a:buNone/>
            </a:pPr>
            <a:endParaRPr lang="en-US" altLang="en-US" sz="1800">
              <a:latin typeface="Arial" panose="020B0604020202020204" pitchFamily="34" charset="0"/>
            </a:endParaRPr>
          </a:p>
        </p:txBody>
      </p:sp>
      <p:sp>
        <p:nvSpPr>
          <p:cNvPr id="64525" name="Oval 1"/>
          <p:cNvSpPr>
            <a:spLocks noChangeArrowheads="1"/>
          </p:cNvSpPr>
          <p:nvPr/>
        </p:nvSpPr>
        <p:spPr bwMode="auto">
          <a:xfrm>
            <a:off x="7197725" y="4611688"/>
            <a:ext cx="381000" cy="877887"/>
          </a:xfrm>
          <a:prstGeom prst="ellipse">
            <a:avLst/>
          </a:prstGeom>
          <a:noFill/>
          <a:ln w="19050" algn="ctr">
            <a:solidFill>
              <a:srgbClr val="0075B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eaLnBrk="1" hangingPunct="1">
              <a:spcBef>
                <a:spcPct val="0"/>
              </a:spcBef>
              <a:buClrTx/>
              <a:buSzTx/>
              <a:buFontTx/>
              <a:buNone/>
            </a:pPr>
            <a:endParaRPr lang="en-US" altLang="en-US" sz="1800">
              <a:solidFill>
                <a:srgbClr val="0070C0"/>
              </a:solidFill>
              <a:latin typeface="Arial" panose="020B0604020202020204" pitchFamily="34" charset="0"/>
            </a:endParaRPr>
          </a:p>
        </p:txBody>
      </p:sp>
      <p:cxnSp>
        <p:nvCxnSpPr>
          <p:cNvPr id="64526" name="Straight Arrow Connector 3"/>
          <p:cNvCxnSpPr>
            <a:cxnSpLocks noChangeShapeType="1"/>
          </p:cNvCxnSpPr>
          <p:nvPr/>
        </p:nvCxnSpPr>
        <p:spPr bwMode="auto">
          <a:xfrm flipV="1">
            <a:off x="6297613" y="5083175"/>
            <a:ext cx="857250" cy="517525"/>
          </a:xfrm>
          <a:prstGeom prst="straightConnector1">
            <a:avLst/>
          </a:prstGeom>
          <a:noFill/>
          <a:ln w="19050" algn="ctr">
            <a:solidFill>
              <a:srgbClr val="0075B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4527" name="Straight Arrow Connector 8"/>
          <p:cNvCxnSpPr>
            <a:cxnSpLocks noChangeShapeType="1"/>
          </p:cNvCxnSpPr>
          <p:nvPr/>
        </p:nvCxnSpPr>
        <p:spPr bwMode="auto">
          <a:xfrm flipV="1">
            <a:off x="5489575" y="5453063"/>
            <a:ext cx="0" cy="247650"/>
          </a:xfrm>
          <a:prstGeom prst="straightConnector1">
            <a:avLst/>
          </a:prstGeom>
          <a:noFill/>
          <a:ln w="19050" algn="ctr">
            <a:solidFill>
              <a:srgbClr val="0075B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64528" name="Picture 16" descr="logo-iosa-re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white">
          <a:xfrm>
            <a:off x="7831138" y="6092825"/>
            <a:ext cx="992187" cy="377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Number Placeholder 4"/>
          <p:cNvSpPr>
            <a:spLocks noGrp="1"/>
          </p:cNvSpPr>
          <p:nvPr>
            <p:ph type="sldNum" sz="quarter" idx="12"/>
          </p:nvPr>
        </p:nvSpPr>
        <p:spPr bwMode="auto">
          <a:xfrm>
            <a:off x="323850" y="6524625"/>
            <a:ext cx="3429000" cy="28416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a:spcBef>
                <a:spcPct val="0"/>
              </a:spcBef>
              <a:buClrTx/>
              <a:buSzTx/>
              <a:buFontTx/>
              <a:buNone/>
            </a:pPr>
            <a:fld id="{EDE2F28D-E4B2-4E65-8AD9-F6FD3B106734}" type="slidenum">
              <a:rPr lang="en-GB" altLang="en-US" sz="800" smtClean="0">
                <a:solidFill>
                  <a:schemeClr val="bg2"/>
                </a:solidFill>
                <a:latin typeface="Lucida Sans" panose="020B0602030504020204" pitchFamily="34" charset="0"/>
              </a:rPr>
              <a:pPr>
                <a:spcBef>
                  <a:spcPct val="0"/>
                </a:spcBef>
                <a:buClrTx/>
                <a:buSzTx/>
                <a:buFontTx/>
                <a:buNone/>
              </a:pPr>
              <a:t>18</a:t>
            </a:fld>
            <a:endParaRPr lang="en-GB" altLang="en-US" sz="800" smtClean="0">
              <a:solidFill>
                <a:schemeClr val="bg2"/>
              </a:solidFill>
              <a:latin typeface="Lucida Sans" panose="020B0602030504020204" pitchFamily="34" charset="0"/>
            </a:endParaRPr>
          </a:p>
        </p:txBody>
      </p:sp>
      <p:sp>
        <p:nvSpPr>
          <p:cNvPr id="29699" name="Rectangle 4"/>
          <p:cNvSpPr>
            <a:spLocks noGrp="1" noChangeArrowheads="1"/>
          </p:cNvSpPr>
          <p:nvPr>
            <p:ph type="title"/>
          </p:nvPr>
        </p:nvSpPr>
        <p:spPr>
          <a:xfrm>
            <a:off x="323850" y="190500"/>
            <a:ext cx="8499475" cy="541338"/>
          </a:xfrm>
        </p:spPr>
        <p:txBody>
          <a:bodyPr>
            <a:normAutofit fontScale="90000"/>
          </a:bodyPr>
          <a:lstStyle/>
          <a:p>
            <a:pPr eaLnBrk="1" fontAlgn="auto" hangingPunct="1">
              <a:spcAft>
                <a:spcPts val="0"/>
              </a:spcAft>
              <a:defRPr/>
            </a:pPr>
            <a:r>
              <a:rPr lang="en-US" dirty="0">
                <a:solidFill>
                  <a:schemeClr val="accent3">
                    <a:shade val="75000"/>
                  </a:schemeClr>
                </a:solidFill>
              </a:rPr>
              <a:t/>
            </a:r>
            <a:br>
              <a:rPr lang="en-US" dirty="0">
                <a:solidFill>
                  <a:schemeClr val="accent3">
                    <a:shade val="75000"/>
                  </a:schemeClr>
                </a:solidFill>
              </a:rPr>
            </a:br>
            <a:r>
              <a:rPr lang="en-US" dirty="0">
                <a:solidFill>
                  <a:schemeClr val="accent3">
                    <a:shade val="75000"/>
                  </a:schemeClr>
                </a:solidFill>
              </a:rPr>
              <a:t/>
            </a:r>
            <a:br>
              <a:rPr lang="en-US" dirty="0">
                <a:solidFill>
                  <a:schemeClr val="accent3">
                    <a:shade val="75000"/>
                  </a:schemeClr>
                </a:solidFill>
              </a:rPr>
            </a:br>
            <a:r>
              <a:rPr lang="en-US" dirty="0">
                <a:solidFill>
                  <a:schemeClr val="accent3">
                    <a:shade val="75000"/>
                  </a:schemeClr>
                </a:solidFill>
              </a:rPr>
              <a:t/>
            </a:r>
            <a:br>
              <a:rPr lang="en-US" dirty="0">
                <a:solidFill>
                  <a:schemeClr val="accent3">
                    <a:shade val="75000"/>
                  </a:schemeClr>
                </a:solidFill>
              </a:rPr>
            </a:br>
            <a:r>
              <a:rPr lang="en-US" dirty="0">
                <a:solidFill>
                  <a:schemeClr val="accent3">
                    <a:shade val="75000"/>
                  </a:schemeClr>
                </a:solidFill>
              </a:rPr>
              <a:t/>
            </a:r>
            <a:br>
              <a:rPr lang="en-US" dirty="0">
                <a:solidFill>
                  <a:schemeClr val="accent3">
                    <a:shade val="75000"/>
                  </a:schemeClr>
                </a:solidFill>
              </a:rPr>
            </a:br>
            <a:r>
              <a:rPr lang="en-US" sz="2700" dirty="0">
                <a:solidFill>
                  <a:schemeClr val="accent3">
                    <a:shade val="75000"/>
                  </a:schemeClr>
                </a:solidFill>
              </a:rPr>
              <a:t>International Forums</a:t>
            </a:r>
            <a:endParaRPr lang="nb-NO" sz="2700" dirty="0">
              <a:solidFill>
                <a:schemeClr val="accent3">
                  <a:shade val="75000"/>
                </a:schemeClr>
              </a:solidFill>
            </a:endParaRPr>
          </a:p>
        </p:txBody>
      </p:sp>
      <p:sp>
        <p:nvSpPr>
          <p:cNvPr id="66564" name="Rectangle 5"/>
          <p:cNvSpPr>
            <a:spLocks noGrp="1" noChangeArrowheads="1"/>
          </p:cNvSpPr>
          <p:nvPr>
            <p:ph type="body" sz="half" idx="1"/>
          </p:nvPr>
        </p:nvSpPr>
        <p:spPr>
          <a:xfrm>
            <a:off x="363538" y="1644650"/>
            <a:ext cx="4130675" cy="4610100"/>
          </a:xfrm>
        </p:spPr>
        <p:txBody>
          <a:bodyPr/>
          <a:lstStyle/>
          <a:p>
            <a:pPr marL="762000" lvl="1" indent="-304800" eaLnBrk="1" hangingPunct="1">
              <a:buFontTx/>
              <a:buNone/>
            </a:pPr>
            <a:endParaRPr lang="en-US" altLang="en-US" sz="1800" b="1" u="sng" smtClean="0">
              <a:solidFill>
                <a:srgbClr val="0075B0"/>
              </a:solidFill>
            </a:endParaRPr>
          </a:p>
          <a:p>
            <a:pPr marL="762000" lvl="1" indent="-304800" eaLnBrk="1" hangingPunct="1">
              <a:buFontTx/>
              <a:buNone/>
            </a:pPr>
            <a:r>
              <a:rPr lang="en-US" altLang="en-US" sz="1800" b="1" u="sng" smtClean="0">
                <a:solidFill>
                  <a:srgbClr val="0075B0"/>
                </a:solidFill>
              </a:rPr>
              <a:t>Houston, Texas</a:t>
            </a:r>
            <a:endParaRPr lang="en-US" altLang="en-US" sz="1800" smtClean="0">
              <a:solidFill>
                <a:srgbClr val="0075B0"/>
              </a:solidFill>
            </a:endParaRPr>
          </a:p>
          <a:p>
            <a:pPr marL="762000" lvl="1" indent="-304800" eaLnBrk="1" hangingPunct="1">
              <a:buFontTx/>
              <a:buNone/>
            </a:pPr>
            <a:r>
              <a:rPr lang="en-US" altLang="en-US" sz="1200" b="1" smtClean="0">
                <a:solidFill>
                  <a:schemeClr val="tx1"/>
                </a:solidFill>
              </a:rPr>
              <a:t>Central South Africa</a:t>
            </a:r>
          </a:p>
          <a:p>
            <a:pPr marL="762000" lvl="1" indent="-304800" eaLnBrk="1" hangingPunct="1">
              <a:buFontTx/>
              <a:buNone/>
            </a:pPr>
            <a:r>
              <a:rPr lang="en-US" altLang="en-US" sz="1200" b="1" smtClean="0">
                <a:solidFill>
                  <a:schemeClr val="tx1"/>
                </a:solidFill>
              </a:rPr>
              <a:t>EMNAC</a:t>
            </a:r>
          </a:p>
          <a:p>
            <a:pPr marL="762000" lvl="1" indent="-304800" eaLnBrk="1" hangingPunct="1">
              <a:buFontTx/>
              <a:buNone/>
            </a:pPr>
            <a:r>
              <a:rPr lang="en-US" altLang="en-US" sz="1200" b="1" smtClean="0">
                <a:solidFill>
                  <a:schemeClr val="tx1"/>
                </a:solidFill>
              </a:rPr>
              <a:t>Far East International </a:t>
            </a:r>
            <a:br>
              <a:rPr lang="en-US" altLang="en-US" sz="1200" b="1" smtClean="0">
                <a:solidFill>
                  <a:schemeClr val="tx1"/>
                </a:solidFill>
              </a:rPr>
            </a:br>
            <a:r>
              <a:rPr lang="en-US" altLang="en-US" sz="1200" b="1" smtClean="0">
                <a:solidFill>
                  <a:schemeClr val="tx1"/>
                </a:solidFill>
              </a:rPr>
              <a:t>Forum (FEIF)</a:t>
            </a:r>
          </a:p>
          <a:p>
            <a:pPr marL="762000" lvl="1" indent="-304800" eaLnBrk="1" hangingPunct="1">
              <a:buFontTx/>
              <a:buNone/>
            </a:pPr>
            <a:r>
              <a:rPr lang="en-US" altLang="en-US" sz="1200" b="1" smtClean="0">
                <a:solidFill>
                  <a:schemeClr val="tx1"/>
                </a:solidFill>
              </a:rPr>
              <a:t>Latin America International Forum (LAIF)</a:t>
            </a:r>
            <a:r>
              <a:rPr lang="en-US" altLang="en-US" sz="1200" b="1" smtClean="0"/>
              <a:t/>
            </a:r>
            <a:br>
              <a:rPr lang="en-US" altLang="en-US" sz="1200" b="1" smtClean="0"/>
            </a:br>
            <a:endParaRPr lang="en-US" altLang="en-US" sz="1200" b="1" smtClean="0"/>
          </a:p>
          <a:p>
            <a:pPr marL="762000" lvl="1" indent="-304800" eaLnBrk="1" hangingPunct="1">
              <a:buFontTx/>
              <a:buNone/>
            </a:pPr>
            <a:endParaRPr lang="en-US" altLang="en-US" sz="1600" b="1" u="sng" smtClean="0">
              <a:solidFill>
                <a:srgbClr val="0075B0"/>
              </a:solidFill>
            </a:endParaRPr>
          </a:p>
          <a:p>
            <a:pPr marL="762000" lvl="1" indent="-304800" eaLnBrk="1" hangingPunct="1">
              <a:buFontTx/>
              <a:buNone/>
            </a:pPr>
            <a:r>
              <a:rPr lang="en-US" altLang="en-US" sz="1800" b="1" u="sng" smtClean="0">
                <a:solidFill>
                  <a:srgbClr val="0075B0"/>
                </a:solidFill>
              </a:rPr>
              <a:t>Europe &amp; FSU</a:t>
            </a:r>
            <a:r>
              <a:rPr lang="en-US" altLang="en-US" sz="1600" b="1" smtClean="0"/>
              <a:t/>
            </a:r>
            <a:br>
              <a:rPr lang="en-US" altLang="en-US" sz="1600" b="1" smtClean="0"/>
            </a:br>
            <a:endParaRPr lang="en-US" altLang="en-US" sz="1600" b="1" smtClean="0"/>
          </a:p>
          <a:p>
            <a:pPr marL="762000" lvl="1" indent="-304800" eaLnBrk="1" hangingPunct="1">
              <a:buFontTx/>
              <a:buNone/>
            </a:pPr>
            <a:r>
              <a:rPr lang="en-US" altLang="en-US" sz="1200" b="1" smtClean="0">
                <a:solidFill>
                  <a:schemeClr val="tx1"/>
                </a:solidFill>
              </a:rPr>
              <a:t>Eastern Europe &amp; Caspian</a:t>
            </a:r>
            <a:br>
              <a:rPr lang="en-US" altLang="en-US" sz="1200" b="1" smtClean="0">
                <a:solidFill>
                  <a:schemeClr val="tx1"/>
                </a:solidFill>
              </a:rPr>
            </a:br>
            <a:endParaRPr lang="en-US" altLang="en-US" sz="1200" b="1" smtClean="0">
              <a:solidFill>
                <a:schemeClr val="tx1"/>
              </a:solidFill>
            </a:endParaRPr>
          </a:p>
          <a:p>
            <a:pPr marL="762000" lvl="1" indent="-304800" eaLnBrk="1" hangingPunct="1">
              <a:buFontTx/>
              <a:buNone/>
            </a:pPr>
            <a:r>
              <a:rPr lang="en-US" altLang="en-US" sz="1200" b="1" smtClean="0">
                <a:solidFill>
                  <a:schemeClr val="tx1"/>
                </a:solidFill>
              </a:rPr>
              <a:t>Norwegian Oil Companies</a:t>
            </a:r>
            <a:br>
              <a:rPr lang="en-US" altLang="en-US" sz="1200" b="1" smtClean="0">
                <a:solidFill>
                  <a:schemeClr val="tx1"/>
                </a:solidFill>
              </a:rPr>
            </a:br>
            <a:r>
              <a:rPr lang="en-US" altLang="en-US" sz="1200" b="1" smtClean="0">
                <a:solidFill>
                  <a:schemeClr val="tx1"/>
                </a:solidFill>
              </a:rPr>
              <a:t>Scout Group (NOSG)</a:t>
            </a:r>
            <a:r>
              <a:rPr lang="nb-NO" altLang="en-US" sz="1200" b="1" smtClean="0">
                <a:solidFill>
                  <a:schemeClr val="tx1"/>
                </a:solidFill>
              </a:rPr>
              <a:t> </a:t>
            </a:r>
          </a:p>
          <a:p>
            <a:pPr marL="762000" lvl="1" indent="-304800" eaLnBrk="1" hangingPunct="1">
              <a:buFontTx/>
              <a:buNone/>
            </a:pPr>
            <a:endParaRPr lang="en-US" altLang="en-US" sz="1200" b="1" smtClean="0"/>
          </a:p>
          <a:p>
            <a:pPr marL="762000" lvl="1" indent="-304800" eaLnBrk="1" hangingPunct="1">
              <a:buFontTx/>
              <a:buNone/>
            </a:pPr>
            <a:endParaRPr lang="en-US" altLang="en-US" sz="1200" b="1" smtClean="0"/>
          </a:p>
          <a:p>
            <a:pPr marL="762000" lvl="1" indent="-304800" eaLnBrk="1" hangingPunct="1">
              <a:buFontTx/>
              <a:buNone/>
            </a:pPr>
            <a:endParaRPr lang="en-US" altLang="en-US" sz="1200" b="1" smtClean="0"/>
          </a:p>
          <a:p>
            <a:pPr marL="762000" lvl="1" indent="-304800" eaLnBrk="1" hangingPunct="1">
              <a:buFontTx/>
              <a:buNone/>
            </a:pPr>
            <a:endParaRPr lang="en-US" altLang="en-US" sz="1200" b="1" smtClean="0"/>
          </a:p>
          <a:p>
            <a:pPr marL="304800" indent="-304800" eaLnBrk="1" hangingPunct="1"/>
            <a:endParaRPr lang="nb-NO" altLang="en-US" sz="1200" b="1" smtClean="0"/>
          </a:p>
        </p:txBody>
      </p:sp>
      <p:sp>
        <p:nvSpPr>
          <p:cNvPr id="66565" name="Rectangle 6"/>
          <p:cNvSpPr>
            <a:spLocks noGrp="1" noChangeArrowheads="1"/>
          </p:cNvSpPr>
          <p:nvPr>
            <p:ph type="body" sz="half" idx="2"/>
          </p:nvPr>
        </p:nvSpPr>
        <p:spPr>
          <a:xfrm>
            <a:off x="4848225" y="1912938"/>
            <a:ext cx="4038600" cy="4681537"/>
          </a:xfrm>
        </p:spPr>
        <p:txBody>
          <a:bodyPr/>
          <a:lstStyle/>
          <a:p>
            <a:pPr eaLnBrk="1" hangingPunct="1">
              <a:buFontTx/>
              <a:buNone/>
            </a:pPr>
            <a:r>
              <a:rPr lang="en-US" altLang="en-US" sz="1800" b="1" u="sng" smtClean="0">
                <a:solidFill>
                  <a:srgbClr val="0075B0"/>
                </a:solidFill>
              </a:rPr>
              <a:t>London, England</a:t>
            </a:r>
          </a:p>
          <a:p>
            <a:pPr eaLnBrk="1" hangingPunct="1">
              <a:buFontTx/>
              <a:buNone/>
            </a:pPr>
            <a:r>
              <a:rPr lang="en-US" altLang="en-US" sz="1800" smtClean="0"/>
              <a:t>   </a:t>
            </a:r>
            <a:r>
              <a:rPr lang="en-US" altLang="en-US" sz="1200" b="1" smtClean="0"/>
              <a:t>Former Soviet Union and </a:t>
            </a:r>
            <a:br>
              <a:rPr lang="en-US" altLang="en-US" sz="1200" b="1" smtClean="0"/>
            </a:br>
            <a:r>
              <a:rPr lang="en-US" altLang="en-US" sz="1200" b="1" smtClean="0"/>
              <a:t>Eastern Europe - (FSU &amp; EE)</a:t>
            </a:r>
            <a:br>
              <a:rPr lang="en-US" altLang="en-US" sz="1200" b="1" smtClean="0"/>
            </a:br>
            <a:r>
              <a:rPr lang="en-US" altLang="en-US" sz="1200" b="1" smtClean="0"/>
              <a:t/>
            </a:r>
            <a:br>
              <a:rPr lang="en-US" altLang="en-US" sz="1200" b="1" smtClean="0"/>
            </a:br>
            <a:r>
              <a:rPr lang="en-US" altLang="en-US" sz="1200" b="1" smtClean="0"/>
              <a:t>Latin America and Caribbean (LACA)</a:t>
            </a:r>
            <a:br>
              <a:rPr lang="en-US" altLang="en-US" sz="1200" b="1" smtClean="0"/>
            </a:br>
            <a:r>
              <a:rPr lang="en-US" altLang="en-US" sz="1200" b="1" smtClean="0"/>
              <a:t/>
            </a:r>
            <a:br>
              <a:rPr lang="en-US" altLang="en-US" sz="1200" b="1" smtClean="0"/>
            </a:br>
            <a:r>
              <a:rPr lang="en-US" altLang="en-US" sz="1200" b="1" smtClean="0"/>
              <a:t>London Asia Oil Scouts (LAOS)</a:t>
            </a:r>
            <a:br>
              <a:rPr lang="en-US" altLang="en-US" sz="1200" b="1" smtClean="0"/>
            </a:br>
            <a:r>
              <a:rPr lang="en-US" altLang="en-US" sz="1200" b="1" smtClean="0"/>
              <a:t/>
            </a:r>
            <a:br>
              <a:rPr lang="en-US" altLang="en-US" sz="1200" b="1" smtClean="0"/>
            </a:br>
            <a:r>
              <a:rPr lang="en-US" altLang="en-US" sz="1200" b="1" smtClean="0"/>
              <a:t>Mediterranean, Middle East</a:t>
            </a:r>
            <a:br>
              <a:rPr lang="en-US" altLang="en-US" sz="1200" b="1" smtClean="0"/>
            </a:br>
            <a:r>
              <a:rPr lang="en-US" altLang="en-US" sz="1200" b="1" smtClean="0"/>
              <a:t>&amp; Africa Scout Group (MMEA)</a:t>
            </a:r>
            <a:br>
              <a:rPr lang="en-US" altLang="en-US" sz="1200" b="1" smtClean="0"/>
            </a:br>
            <a:r>
              <a:rPr lang="en-US" altLang="en-US" sz="1200" b="1" smtClean="0"/>
              <a:t/>
            </a:r>
            <a:br>
              <a:rPr lang="en-US" altLang="en-US" sz="1200" b="1" smtClean="0"/>
            </a:br>
            <a:r>
              <a:rPr lang="en-US" altLang="en-US" sz="1200" b="1" smtClean="0"/>
              <a:t>United Kingdom Scout Group</a:t>
            </a:r>
            <a:br>
              <a:rPr lang="en-US" altLang="en-US" sz="1200" b="1" smtClean="0"/>
            </a:br>
            <a:r>
              <a:rPr lang="en-US" altLang="en-US" sz="1200" b="1" smtClean="0"/>
              <a:t>(UKSG)</a:t>
            </a:r>
          </a:p>
          <a:p>
            <a:pPr eaLnBrk="1" hangingPunct="1"/>
            <a:endParaRPr lang="nb-NO" altLang="en-US" sz="1200" b="1" smtClean="0"/>
          </a:p>
        </p:txBody>
      </p:sp>
      <p:pic>
        <p:nvPicPr>
          <p:cNvPr id="66566" name="Picture 7" descr="logo-iosa-r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white">
          <a:xfrm>
            <a:off x="8175625" y="6383338"/>
            <a:ext cx="781050" cy="298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Number Placeholder 4"/>
          <p:cNvSpPr>
            <a:spLocks noGrp="1"/>
          </p:cNvSpPr>
          <p:nvPr>
            <p:ph type="sldNum" sz="quarter" idx="12"/>
          </p:nvPr>
        </p:nvSpPr>
        <p:spPr bwMode="auto">
          <a:xfrm>
            <a:off x="323850" y="6524625"/>
            <a:ext cx="3429000" cy="28416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a:spcBef>
                <a:spcPct val="0"/>
              </a:spcBef>
              <a:buClrTx/>
              <a:buSzTx/>
              <a:buFontTx/>
              <a:buNone/>
            </a:pPr>
            <a:fld id="{95F3E46B-4240-463E-87F2-0CEA3B568A69}" type="slidenum">
              <a:rPr lang="en-GB" altLang="en-US" sz="800" smtClean="0">
                <a:solidFill>
                  <a:schemeClr val="bg2"/>
                </a:solidFill>
                <a:latin typeface="Lucida Sans" panose="020B0602030504020204" pitchFamily="34" charset="0"/>
              </a:rPr>
              <a:pPr>
                <a:spcBef>
                  <a:spcPct val="0"/>
                </a:spcBef>
                <a:buClrTx/>
                <a:buSzTx/>
                <a:buFontTx/>
                <a:buNone/>
              </a:pPr>
              <a:t>19</a:t>
            </a:fld>
            <a:endParaRPr lang="en-GB" altLang="en-US" sz="800" smtClean="0">
              <a:solidFill>
                <a:schemeClr val="bg2"/>
              </a:solidFill>
              <a:latin typeface="Lucida Sans" panose="020B0602030504020204" pitchFamily="34" charset="0"/>
            </a:endParaRPr>
          </a:p>
        </p:txBody>
      </p:sp>
      <p:sp>
        <p:nvSpPr>
          <p:cNvPr id="68611" name="Rectangle 4"/>
          <p:cNvSpPr>
            <a:spLocks noGrp="1" noChangeArrowheads="1"/>
          </p:cNvSpPr>
          <p:nvPr>
            <p:ph type="title"/>
          </p:nvPr>
        </p:nvSpPr>
        <p:spPr>
          <a:xfrm>
            <a:off x="323850" y="190500"/>
            <a:ext cx="8499475" cy="800100"/>
          </a:xfrm>
        </p:spPr>
        <p:txBody>
          <a:bodyPr/>
          <a:lstStyle/>
          <a:p>
            <a:pPr eaLnBrk="1" hangingPunct="1"/>
            <a:r>
              <a:rPr lang="en-US" altLang="en-US" smtClean="0"/>
              <a:t>International Forums</a:t>
            </a:r>
            <a:endParaRPr lang="nb-NO" altLang="en-US" smtClean="0"/>
          </a:p>
        </p:txBody>
      </p:sp>
      <p:pic>
        <p:nvPicPr>
          <p:cNvPr id="68612" name="Picture 7" descr="IHS EDIN GIS World satellite"/>
          <p:cNvPicPr>
            <a:picLocks noChangeAspect="1" noChangeArrowheads="1"/>
          </p:cNvPicPr>
          <p:nvPr>
            <p:ph type="body" sz="half" idx="1"/>
          </p:nvPr>
        </p:nvPicPr>
        <p:blipFill>
          <a:blip r:embed="rId3">
            <a:extLst>
              <a:ext uri="{28A0092B-C50C-407E-A947-70E740481C1C}">
                <a14:useLocalDpi xmlns:a14="http://schemas.microsoft.com/office/drawing/2010/main" val="0"/>
              </a:ext>
            </a:extLst>
          </a:blip>
          <a:srcRect l="1419" t="11734" r="1735" b="-800"/>
          <a:stretch>
            <a:fillRect/>
          </a:stretch>
        </p:blipFill>
        <p:spPr>
          <a:xfrm>
            <a:off x="669925" y="1562100"/>
            <a:ext cx="7800975" cy="4794250"/>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8613" name="Text Box 15"/>
          <p:cNvSpPr txBox="1">
            <a:spLocks noChangeArrowheads="1"/>
          </p:cNvSpPr>
          <p:nvPr/>
        </p:nvSpPr>
        <p:spPr bwMode="auto">
          <a:xfrm>
            <a:off x="2574139" y="2906713"/>
            <a:ext cx="1062823" cy="279547"/>
          </a:xfrm>
          <a:prstGeom prst="rect">
            <a:avLst/>
          </a:prstGeom>
          <a:solidFill>
            <a:schemeClr val="bg1"/>
          </a:solidFill>
          <a:ln>
            <a:noFill/>
          </a:ln>
          <a:effectLst/>
          <a:extLst>
            <a:ext uri="{91240B29-F687-4F45-9708-019B960494DF}">
              <a14:hiddenLine xmlns:a14="http://schemas.microsoft.com/office/drawing/2010/main" w="19050" algn="ctr">
                <a:solidFill>
                  <a:srgbClr val="0075B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eaLnBrk="1" hangingPunct="1">
              <a:spcBef>
                <a:spcPct val="0"/>
              </a:spcBef>
              <a:buClrTx/>
              <a:buSzTx/>
              <a:buFontTx/>
              <a:buNone/>
            </a:pPr>
            <a:r>
              <a:rPr lang="en-US" altLang="en-US" sz="1200" b="1">
                <a:latin typeface="Lucida Sans" panose="020B0602030504020204" pitchFamily="34" charset="0"/>
              </a:rPr>
              <a:t>HOUSTON</a:t>
            </a:r>
            <a:endParaRPr lang="nb-NO" altLang="en-US" sz="1200" b="1">
              <a:latin typeface="Lucida Sans" panose="020B0602030504020204" pitchFamily="34" charset="0"/>
            </a:endParaRPr>
          </a:p>
        </p:txBody>
      </p:sp>
      <p:sp>
        <p:nvSpPr>
          <p:cNvPr id="68614" name="Text Box 16"/>
          <p:cNvSpPr txBox="1">
            <a:spLocks noChangeArrowheads="1"/>
          </p:cNvSpPr>
          <p:nvPr/>
        </p:nvSpPr>
        <p:spPr bwMode="auto">
          <a:xfrm>
            <a:off x="3552121" y="2256314"/>
            <a:ext cx="933450" cy="274637"/>
          </a:xfrm>
          <a:prstGeom prst="rect">
            <a:avLst/>
          </a:prstGeom>
          <a:solidFill>
            <a:schemeClr val="bg1"/>
          </a:solidFill>
          <a:ln>
            <a:noFill/>
          </a:ln>
          <a:effectLst/>
          <a:extLst>
            <a:ext uri="{91240B29-F687-4F45-9708-019B960494DF}">
              <a14:hiddenLine xmlns:a14="http://schemas.microsoft.com/office/drawing/2010/main" w="19050" algn="ctr">
                <a:solidFill>
                  <a:srgbClr val="0075B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eaLnBrk="1" hangingPunct="1">
              <a:spcBef>
                <a:spcPct val="0"/>
              </a:spcBef>
              <a:buClrTx/>
              <a:buSzTx/>
              <a:buFontTx/>
              <a:buNone/>
            </a:pPr>
            <a:r>
              <a:rPr lang="en-US" altLang="en-US" sz="1200" b="1" dirty="0">
                <a:latin typeface="Lucida Sans" panose="020B0602030504020204" pitchFamily="34" charset="0"/>
              </a:rPr>
              <a:t>LONDON</a:t>
            </a:r>
            <a:endParaRPr lang="nb-NO" altLang="en-US" sz="1200" b="1" dirty="0">
              <a:latin typeface="Lucida Sans" panose="020B0602030504020204" pitchFamily="34" charset="0"/>
            </a:endParaRPr>
          </a:p>
        </p:txBody>
      </p:sp>
      <p:sp>
        <p:nvSpPr>
          <p:cNvPr id="68615" name="Text Box 18"/>
          <p:cNvSpPr txBox="1">
            <a:spLocks noChangeArrowheads="1"/>
          </p:cNvSpPr>
          <p:nvPr/>
        </p:nvSpPr>
        <p:spPr bwMode="auto">
          <a:xfrm>
            <a:off x="4938303" y="2006552"/>
            <a:ext cx="1327150" cy="274637"/>
          </a:xfrm>
          <a:prstGeom prst="rect">
            <a:avLst/>
          </a:prstGeom>
          <a:solidFill>
            <a:schemeClr val="bg1"/>
          </a:solidFill>
          <a:ln>
            <a:noFill/>
          </a:ln>
          <a:effectLst/>
          <a:extLst>
            <a:ext uri="{91240B29-F687-4F45-9708-019B960494DF}">
              <a14:hiddenLine xmlns:a14="http://schemas.microsoft.com/office/drawing/2010/main" w="19050" algn="ctr">
                <a:solidFill>
                  <a:srgbClr val="0075B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eaLnBrk="1" hangingPunct="1">
              <a:spcBef>
                <a:spcPct val="0"/>
              </a:spcBef>
              <a:buClrTx/>
              <a:buSzTx/>
              <a:buFontTx/>
              <a:buNone/>
            </a:pPr>
            <a:r>
              <a:rPr lang="en-US" altLang="en-US" sz="1200" b="1">
                <a:latin typeface="Lucida Sans" panose="020B0602030504020204" pitchFamily="34" charset="0"/>
              </a:rPr>
              <a:t>EUROPE &amp; FSU</a:t>
            </a:r>
            <a:endParaRPr lang="nb-NO" altLang="en-US" sz="1200" b="1">
              <a:latin typeface="Lucida Sans" panose="020B0602030504020204" pitchFamily="34" charset="0"/>
            </a:endParaRPr>
          </a:p>
        </p:txBody>
      </p:sp>
      <p:pic>
        <p:nvPicPr>
          <p:cNvPr id="68616" name="Picture 4" descr="logo-iosa-r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4938" y="76200"/>
            <a:ext cx="1849437" cy="862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8617" name="Picture 8" descr="logo-iosa-re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white">
          <a:xfrm>
            <a:off x="8175625" y="6383338"/>
            <a:ext cx="781050" cy="298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body" idx="1"/>
          </p:nvPr>
        </p:nvSpPr>
        <p:spPr>
          <a:xfrm>
            <a:off x="471488" y="3225800"/>
            <a:ext cx="8413750" cy="3200400"/>
          </a:xfrm>
        </p:spPr>
        <p:txBody>
          <a:bodyPr/>
          <a:lstStyle/>
          <a:p>
            <a:pPr eaLnBrk="1" hangingPunct="1">
              <a:buFontTx/>
              <a:buNone/>
            </a:pPr>
            <a:endParaRPr lang="en-US" altLang="en-US" sz="1400" b="1" smtClean="0"/>
          </a:p>
          <a:p>
            <a:pPr eaLnBrk="1" hangingPunct="1">
              <a:buFontTx/>
              <a:buNone/>
            </a:pPr>
            <a:endParaRPr lang="en-US" altLang="en-US" sz="1400" b="1" smtClean="0"/>
          </a:p>
          <a:p>
            <a:pPr eaLnBrk="1" hangingPunct="1">
              <a:buFontTx/>
              <a:buNone/>
            </a:pPr>
            <a:endParaRPr lang="en-US" altLang="en-US" sz="1400" b="1" smtClean="0"/>
          </a:p>
          <a:p>
            <a:pPr eaLnBrk="1" hangingPunct="1">
              <a:buFontTx/>
              <a:buNone/>
            </a:pPr>
            <a:r>
              <a:rPr lang="en-US" altLang="en-US" sz="1400" b="1" smtClean="0"/>
              <a:t>   </a:t>
            </a:r>
            <a:r>
              <a:rPr lang="en-US" altLang="en-US" sz="1200" b="1" smtClean="0"/>
              <a:t>The birth of oil in northwestern Pennsylvania can be traced all the way back to 1748 when the first map was published by Peter Kalm from Sweden, showing oil springs in Oil City, PA. </a:t>
            </a:r>
          </a:p>
          <a:p>
            <a:pPr eaLnBrk="1" hangingPunct="1">
              <a:buFontTx/>
              <a:buNone/>
            </a:pPr>
            <a:endParaRPr lang="en-US" altLang="en-US" sz="1200" b="1" smtClean="0"/>
          </a:p>
          <a:p>
            <a:pPr eaLnBrk="1" hangingPunct="1">
              <a:buFontTx/>
              <a:buNone/>
            </a:pPr>
            <a:r>
              <a:rPr lang="en-US" altLang="en-US" sz="1200" b="1" smtClean="0"/>
              <a:t>   But it wasn’t until August 27, 1859 that petroleum was unearthed in Venango County and Titusville. Edwin L. Drake drilled 69 ½ feet in Titusville to create the world’s first commercially successful oil well. This event launched the modern petroleum industry and officially characterized northwestern Pennsylvania as the “Oil Region.” </a:t>
            </a:r>
          </a:p>
          <a:p>
            <a:pPr eaLnBrk="1" hangingPunct="1">
              <a:buFontTx/>
              <a:buNone/>
            </a:pPr>
            <a:r>
              <a:rPr lang="en-US" altLang="en-US" sz="1200" b="1" smtClean="0"/>
              <a:t>	</a:t>
            </a:r>
          </a:p>
        </p:txBody>
      </p:sp>
      <p:pic>
        <p:nvPicPr>
          <p:cNvPr id="368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8963" y="192088"/>
            <a:ext cx="2028825" cy="2581275"/>
          </a:xfrm>
          <a:prstGeom prst="rect">
            <a:avLst/>
          </a:prstGeom>
          <a:noFill/>
          <a:ln>
            <a:noFill/>
          </a:ln>
          <a:effectLst/>
          <a:extLst>
            <a:ext uri="{909E8E84-426E-40DD-AFC4-6F175D3DCCD1}">
              <a14:hiddenFill xmlns:a14="http://schemas.microsoft.com/office/drawing/2010/main">
                <a:solidFill>
                  <a:srgbClr val="EDEAE7"/>
                </a:solidFill>
              </a14:hiddenFill>
            </a:ext>
            <a:ext uri="{91240B29-F687-4F45-9708-019B960494DF}">
              <a14:hiddenLine xmlns:a14="http://schemas.microsoft.com/office/drawing/2010/main" w="19050" algn="ctr">
                <a:solidFill>
                  <a:srgbClr val="0075B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86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11500" y="1773238"/>
            <a:ext cx="2857500" cy="2000250"/>
          </a:xfrm>
          <a:prstGeom prst="rect">
            <a:avLst/>
          </a:prstGeom>
          <a:noFill/>
          <a:ln>
            <a:noFill/>
          </a:ln>
          <a:effectLst/>
          <a:extLst>
            <a:ext uri="{909E8E84-426E-40DD-AFC4-6F175D3DCCD1}">
              <a14:hiddenFill xmlns:a14="http://schemas.microsoft.com/office/drawing/2010/main">
                <a:solidFill>
                  <a:srgbClr val="EDEAE7"/>
                </a:solidFill>
              </a14:hiddenFill>
            </a:ext>
            <a:ext uri="{91240B29-F687-4F45-9708-019B960494DF}">
              <a14:hiddenLine xmlns:a14="http://schemas.microsoft.com/office/drawing/2010/main" w="19050" algn="ctr">
                <a:solidFill>
                  <a:srgbClr val="0075B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869" name="Text Box 5"/>
          <p:cNvSpPr txBox="1">
            <a:spLocks noChangeArrowheads="1"/>
          </p:cNvSpPr>
          <p:nvPr/>
        </p:nvSpPr>
        <p:spPr bwMode="auto">
          <a:xfrm>
            <a:off x="3260725" y="582613"/>
            <a:ext cx="2559050" cy="779462"/>
          </a:xfrm>
          <a:prstGeom prst="rect">
            <a:avLst/>
          </a:prstGeom>
          <a:noFill/>
          <a:ln>
            <a:noFill/>
          </a:ln>
          <a:effectLst/>
          <a:extLst>
            <a:ext uri="{909E8E84-426E-40DD-AFC4-6F175D3DCCD1}">
              <a14:hiddenFill xmlns:a14="http://schemas.microsoft.com/office/drawing/2010/main">
                <a:solidFill>
                  <a:srgbClr val="EDEAE7"/>
                </a:solidFill>
              </a14:hiddenFill>
            </a:ext>
            <a:ext uri="{91240B29-F687-4F45-9708-019B960494DF}">
              <a14:hiddenLine xmlns:a14="http://schemas.microsoft.com/office/drawing/2010/main" w="19050" algn="ctr">
                <a:solidFill>
                  <a:srgbClr val="0075B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algn="ctr" eaLnBrk="1" hangingPunct="1">
              <a:spcBef>
                <a:spcPct val="50000"/>
              </a:spcBef>
              <a:buClrTx/>
              <a:buSzTx/>
              <a:buFontTx/>
              <a:buNone/>
            </a:pPr>
            <a:endParaRPr lang="en-US" altLang="en-US" sz="1800">
              <a:latin typeface="Arial" panose="020B0604020202020204" pitchFamily="34" charset="0"/>
            </a:endParaRPr>
          </a:p>
          <a:p>
            <a:pPr algn="ctr" eaLnBrk="1" hangingPunct="1">
              <a:spcBef>
                <a:spcPct val="50000"/>
              </a:spcBef>
              <a:buClrTx/>
              <a:buSzTx/>
              <a:buFontTx/>
              <a:buNone/>
            </a:pPr>
            <a:endParaRPr lang="nb-NO" altLang="en-US" sz="1800">
              <a:latin typeface="Arial" panose="020B0604020202020204" pitchFamily="34" charset="0"/>
            </a:endParaRPr>
          </a:p>
        </p:txBody>
      </p:sp>
      <p:sp>
        <p:nvSpPr>
          <p:cNvPr id="36870" name="Text Box 6"/>
          <p:cNvSpPr txBox="1">
            <a:spLocks noChangeArrowheads="1"/>
          </p:cNvSpPr>
          <p:nvPr/>
        </p:nvSpPr>
        <p:spPr bwMode="auto">
          <a:xfrm>
            <a:off x="2592388" y="455613"/>
            <a:ext cx="3625850" cy="366712"/>
          </a:xfrm>
          <a:prstGeom prst="rect">
            <a:avLst/>
          </a:prstGeom>
          <a:noFill/>
          <a:ln>
            <a:noFill/>
          </a:ln>
          <a:effectLst/>
          <a:extLst>
            <a:ext uri="{909E8E84-426E-40DD-AFC4-6F175D3DCCD1}">
              <a14:hiddenFill xmlns:a14="http://schemas.microsoft.com/office/drawing/2010/main">
                <a:solidFill>
                  <a:srgbClr val="EDEAE7"/>
                </a:solidFill>
              </a14:hiddenFill>
            </a:ext>
            <a:ext uri="{91240B29-F687-4F45-9708-019B960494DF}">
              <a14:hiddenLine xmlns:a14="http://schemas.microsoft.com/office/drawing/2010/main" w="19050" algn="ctr">
                <a:solidFill>
                  <a:srgbClr val="0075B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algn="ctr" eaLnBrk="1" hangingPunct="1">
              <a:spcBef>
                <a:spcPct val="50000"/>
              </a:spcBef>
              <a:buClrTx/>
              <a:buSzTx/>
              <a:buFontTx/>
              <a:buNone/>
            </a:pPr>
            <a:r>
              <a:rPr lang="en-US" altLang="en-US" sz="1800" b="1">
                <a:solidFill>
                  <a:srgbClr val="0075B0"/>
                </a:solidFill>
                <a:latin typeface="Arial" panose="020B0604020202020204" pitchFamily="34" charset="0"/>
              </a:rPr>
              <a:t>The Birth of Oil In Pennsylvania</a:t>
            </a:r>
            <a:endParaRPr lang="nb-NO" altLang="en-US" sz="1800" b="1">
              <a:solidFill>
                <a:srgbClr val="0075B0"/>
              </a:solidFill>
              <a:latin typeface="Arial" panose="020B0604020202020204" pitchFamily="34" charset="0"/>
            </a:endParaRPr>
          </a:p>
        </p:txBody>
      </p:sp>
      <p:pic>
        <p:nvPicPr>
          <p:cNvPr id="36871" name="Picture 6" descr="logo-iosa-re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white">
          <a:xfrm>
            <a:off x="8186738" y="6426200"/>
            <a:ext cx="781050" cy="298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Grp="1" noChangeArrowheads="1"/>
          </p:cNvSpPr>
          <p:nvPr>
            <p:ph type="body" idx="1"/>
          </p:nvPr>
        </p:nvSpPr>
        <p:spPr>
          <a:xfrm>
            <a:off x="501650" y="2330450"/>
            <a:ext cx="8185150" cy="4252913"/>
          </a:xfrm>
        </p:spPr>
        <p:txBody>
          <a:bodyPr>
            <a:normAutofit/>
          </a:bodyPr>
          <a:lstStyle/>
          <a:p>
            <a:pPr marL="548640" lvl="1" indent="-274320" eaLnBrk="1" fontAlgn="auto" hangingPunct="1">
              <a:spcAft>
                <a:spcPts val="0"/>
              </a:spcAft>
              <a:buClr>
                <a:srgbClr val="0070C0"/>
              </a:buClr>
              <a:buFont typeface="Wingdings" panose="05000000000000000000" pitchFamily="2" charset="2"/>
              <a:buChar char="§"/>
              <a:defRPr/>
            </a:pPr>
            <a:r>
              <a:rPr lang="en-US" sz="1600" b="1" i="1" dirty="0">
                <a:solidFill>
                  <a:schemeClr val="accent2"/>
                </a:solidFill>
              </a:rPr>
              <a:t> </a:t>
            </a:r>
            <a:r>
              <a:rPr lang="en-US" sz="1600" i="1" dirty="0">
                <a:solidFill>
                  <a:schemeClr val="tx1"/>
                </a:solidFill>
              </a:rPr>
              <a:t>Donor/Patron</a:t>
            </a:r>
          </a:p>
          <a:p>
            <a:pPr marL="457200" lvl="1" indent="0" eaLnBrk="1" fontAlgn="auto" hangingPunct="1">
              <a:spcAft>
                <a:spcPts val="0"/>
              </a:spcAft>
              <a:buClr>
                <a:srgbClr val="0070C0"/>
              </a:buClr>
              <a:buFont typeface="Arial" pitchFamily="34" charset="0"/>
              <a:buNone/>
              <a:defRPr/>
            </a:pPr>
            <a:r>
              <a:rPr lang="en-US" sz="1600" i="1" dirty="0">
                <a:solidFill>
                  <a:schemeClr val="tx1"/>
                </a:solidFill>
              </a:rPr>
              <a:t>	     Drake Well Museum, Pennsylvania Historical and Museum      		     	     Commission</a:t>
            </a:r>
          </a:p>
          <a:p>
            <a:pPr marL="457200" lvl="1" indent="0" eaLnBrk="1" fontAlgn="auto" hangingPunct="1">
              <a:spcAft>
                <a:spcPts val="0"/>
              </a:spcAft>
              <a:buClr>
                <a:srgbClr val="0070C0"/>
              </a:buClr>
              <a:buFont typeface="Arial" pitchFamily="34" charset="0"/>
              <a:buNone/>
              <a:defRPr/>
            </a:pPr>
            <a:r>
              <a:rPr lang="en-US" sz="1600" i="1" dirty="0">
                <a:solidFill>
                  <a:schemeClr val="tx1"/>
                </a:solidFill>
              </a:rPr>
              <a:t>  </a:t>
            </a:r>
          </a:p>
          <a:p>
            <a:pPr marL="548640" lvl="1" indent="-274320" eaLnBrk="1" fontAlgn="auto" hangingPunct="1">
              <a:spcAft>
                <a:spcPts val="0"/>
              </a:spcAft>
              <a:buClr>
                <a:srgbClr val="0070C0"/>
              </a:buClr>
              <a:buFont typeface="Wingdings" panose="05000000000000000000" pitchFamily="2" charset="2"/>
              <a:buChar char="§"/>
              <a:defRPr/>
            </a:pPr>
            <a:r>
              <a:rPr lang="en-US" sz="1600" i="1" dirty="0">
                <a:solidFill>
                  <a:schemeClr val="tx1"/>
                </a:solidFill>
              </a:rPr>
              <a:t>Donor</a:t>
            </a:r>
          </a:p>
          <a:p>
            <a:pPr marL="457200" lvl="1" indent="0" eaLnBrk="1" fontAlgn="auto" hangingPunct="1">
              <a:spcAft>
                <a:spcPts val="0"/>
              </a:spcAft>
              <a:buClr>
                <a:srgbClr val="0070C0"/>
              </a:buClr>
              <a:buFont typeface="Arial" pitchFamily="34" charset="0"/>
              <a:buNone/>
              <a:defRPr/>
            </a:pPr>
            <a:r>
              <a:rPr lang="en-US" sz="1600" i="1" dirty="0">
                <a:solidFill>
                  <a:schemeClr val="tx1"/>
                </a:solidFill>
              </a:rPr>
              <a:t>         Faith House, Crisis Center for Women &amp; Children, Lafayette, LA</a:t>
            </a:r>
          </a:p>
          <a:p>
            <a:pPr marL="548640" lvl="1" indent="-274320" eaLnBrk="1" fontAlgn="auto" hangingPunct="1">
              <a:spcAft>
                <a:spcPts val="0"/>
              </a:spcAft>
              <a:buClr>
                <a:srgbClr val="0070C0"/>
              </a:buClr>
              <a:buFont typeface="Wingdings" panose="05000000000000000000" pitchFamily="2" charset="2"/>
              <a:buChar char="§"/>
              <a:defRPr/>
            </a:pPr>
            <a:endParaRPr lang="en-US" sz="1600" i="1" dirty="0">
              <a:solidFill>
                <a:schemeClr val="tx1"/>
              </a:solidFill>
            </a:endParaRPr>
          </a:p>
          <a:p>
            <a:pPr marL="823595" lvl="3" indent="0" eaLnBrk="1" fontAlgn="auto" hangingPunct="1">
              <a:spcAft>
                <a:spcPts val="0"/>
              </a:spcAft>
              <a:buClr>
                <a:srgbClr val="0070C0"/>
              </a:buClr>
              <a:buFont typeface="Wingdings" panose="05000000000000000000" pitchFamily="2" charset="2"/>
              <a:buNone/>
              <a:defRPr/>
            </a:pPr>
            <a:r>
              <a:rPr lang="en-US" sz="1600" i="1" dirty="0">
                <a:solidFill>
                  <a:schemeClr val="tx1"/>
                </a:solidFill>
              </a:rPr>
              <a:t>Texas </a:t>
            </a:r>
            <a:r>
              <a:rPr lang="en-US" sz="1600" i="1" dirty="0" err="1">
                <a:solidFill>
                  <a:schemeClr val="tx1"/>
                </a:solidFill>
              </a:rPr>
              <a:t>Tickids</a:t>
            </a:r>
            <a:r>
              <a:rPr lang="en-US" sz="1600" i="1" dirty="0">
                <a:solidFill>
                  <a:schemeClr val="tx1"/>
                </a:solidFill>
              </a:rPr>
              <a:t>, Inc., Houston, TX</a:t>
            </a:r>
          </a:p>
          <a:p>
            <a:pPr marL="548640" lvl="1" indent="-274320" eaLnBrk="1" fontAlgn="auto" hangingPunct="1">
              <a:spcAft>
                <a:spcPts val="0"/>
              </a:spcAft>
              <a:buClr>
                <a:srgbClr val="0070C0"/>
              </a:buClr>
              <a:buFont typeface="Wingdings" panose="05000000000000000000" pitchFamily="2" charset="2"/>
              <a:buChar char="§"/>
              <a:defRPr/>
            </a:pPr>
            <a:endParaRPr lang="en-US" sz="1600" i="1" dirty="0">
              <a:solidFill>
                <a:schemeClr val="tx1"/>
              </a:solidFill>
            </a:endParaRPr>
          </a:p>
          <a:p>
            <a:pPr marL="457200" lvl="1" indent="0" eaLnBrk="1" fontAlgn="auto" hangingPunct="1">
              <a:spcAft>
                <a:spcPts val="0"/>
              </a:spcAft>
              <a:buClr>
                <a:srgbClr val="0070C0"/>
              </a:buClr>
              <a:buFont typeface="Arial" pitchFamily="34" charset="0"/>
              <a:buNone/>
              <a:defRPr/>
            </a:pPr>
            <a:r>
              <a:rPr lang="en-US" sz="1600" i="1" dirty="0">
                <a:solidFill>
                  <a:schemeClr val="tx1"/>
                </a:solidFill>
              </a:rPr>
              <a:t>       Isaiah House – Halfway House for Ex-offenders, Houston, TX</a:t>
            </a:r>
          </a:p>
          <a:p>
            <a:pPr marL="548640" lvl="1" indent="-274320" eaLnBrk="1" fontAlgn="auto" hangingPunct="1">
              <a:spcAft>
                <a:spcPts val="0"/>
              </a:spcAft>
              <a:buFontTx/>
              <a:buChar char="•"/>
              <a:defRPr/>
            </a:pPr>
            <a:endParaRPr lang="en-US" sz="1600" b="1" i="1" dirty="0">
              <a:solidFill>
                <a:schemeClr val="accent2"/>
              </a:solidFill>
            </a:endParaRPr>
          </a:p>
          <a:p>
            <a:pPr marL="548640" lvl="1" indent="-274320" eaLnBrk="1" fontAlgn="auto" hangingPunct="1">
              <a:spcAft>
                <a:spcPts val="0"/>
              </a:spcAft>
              <a:buFontTx/>
              <a:buNone/>
              <a:defRPr/>
            </a:pPr>
            <a:endParaRPr lang="en-US" sz="1600" b="1" i="1" dirty="0">
              <a:solidFill>
                <a:schemeClr val="accent2"/>
              </a:solidFill>
            </a:endParaRPr>
          </a:p>
          <a:p>
            <a:pPr marL="548640" lvl="1" indent="-274320" eaLnBrk="1" fontAlgn="auto" hangingPunct="1">
              <a:spcAft>
                <a:spcPts val="0"/>
              </a:spcAft>
              <a:buFontTx/>
              <a:buNone/>
              <a:defRPr/>
            </a:pPr>
            <a:endParaRPr lang="en-US" sz="1600" b="1" i="1" dirty="0">
              <a:solidFill>
                <a:schemeClr val="accent2"/>
              </a:solidFill>
            </a:endParaRPr>
          </a:p>
          <a:p>
            <a:pPr marL="548640" lvl="1" indent="-274320" eaLnBrk="1" fontAlgn="auto" hangingPunct="1">
              <a:spcAft>
                <a:spcPts val="0"/>
              </a:spcAft>
              <a:buFontTx/>
              <a:buNone/>
              <a:defRPr/>
            </a:pPr>
            <a:endParaRPr lang="en-US" sz="1600" b="1" i="1" dirty="0">
              <a:solidFill>
                <a:schemeClr val="accent2"/>
              </a:solidFill>
            </a:endParaRPr>
          </a:p>
          <a:p>
            <a:pPr marL="548640" lvl="1" indent="-274320" eaLnBrk="1" fontAlgn="auto" hangingPunct="1">
              <a:spcAft>
                <a:spcPts val="0"/>
              </a:spcAft>
              <a:buFontTx/>
              <a:buNone/>
              <a:defRPr/>
            </a:pPr>
            <a:endParaRPr lang="en-US" sz="1600" b="1" i="1" dirty="0">
              <a:solidFill>
                <a:schemeClr val="accent2"/>
              </a:solidFill>
            </a:endParaRPr>
          </a:p>
          <a:p>
            <a:pPr marL="548640" lvl="1" indent="-274320" eaLnBrk="1" fontAlgn="auto" hangingPunct="1">
              <a:spcAft>
                <a:spcPts val="0"/>
              </a:spcAft>
              <a:buFontTx/>
              <a:buNone/>
              <a:defRPr/>
            </a:pPr>
            <a:endParaRPr lang="en-US" sz="1600" b="1" i="1" dirty="0">
              <a:solidFill>
                <a:schemeClr val="accent2"/>
              </a:solidFill>
            </a:endParaRPr>
          </a:p>
        </p:txBody>
      </p:sp>
      <p:sp>
        <p:nvSpPr>
          <p:cNvPr id="70659" name="Text Box 5"/>
          <p:cNvSpPr txBox="1">
            <a:spLocks noChangeArrowheads="1"/>
          </p:cNvSpPr>
          <p:nvPr/>
        </p:nvSpPr>
        <p:spPr bwMode="auto">
          <a:xfrm>
            <a:off x="2255838" y="365125"/>
            <a:ext cx="4867275"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algn="ctr" eaLnBrk="1" hangingPunct="1">
              <a:spcBef>
                <a:spcPct val="0"/>
              </a:spcBef>
              <a:buClrTx/>
              <a:buSzTx/>
              <a:buFontTx/>
              <a:buNone/>
            </a:pPr>
            <a:r>
              <a:rPr lang="en-US" altLang="en-US" sz="2400">
                <a:latin typeface="Arial" panose="020B0604020202020204" pitchFamily="34" charset="0"/>
              </a:rPr>
              <a:t>CHARITABLE WORKS</a:t>
            </a:r>
          </a:p>
        </p:txBody>
      </p:sp>
      <p:pic>
        <p:nvPicPr>
          <p:cNvPr id="70660" name="Picture 4" descr="logo-iosa-r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white">
          <a:xfrm>
            <a:off x="8175625" y="6383338"/>
            <a:ext cx="781050" cy="298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a:xfrm>
            <a:off x="301625" y="228600"/>
            <a:ext cx="8534400" cy="758825"/>
          </a:xfrm>
        </p:spPr>
        <p:txBody>
          <a:bodyPr/>
          <a:lstStyle/>
          <a:p>
            <a:pPr eaLnBrk="1" hangingPunct="1"/>
            <a:r>
              <a:rPr lang="en-US" altLang="en-US" sz="3600" b="1" smtClean="0"/>
              <a:t>Q &amp; A</a:t>
            </a:r>
          </a:p>
        </p:txBody>
      </p:sp>
      <p:sp>
        <p:nvSpPr>
          <p:cNvPr id="72707" name="Date Placeholder 4"/>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a:spcBef>
                <a:spcPct val="0"/>
              </a:spcBef>
              <a:buClrTx/>
              <a:buSzTx/>
              <a:buFontTx/>
              <a:buNone/>
            </a:pPr>
            <a:r>
              <a:rPr lang="en-US" altLang="en-US" sz="800" smtClean="0">
                <a:solidFill>
                  <a:schemeClr val="bg2"/>
                </a:solidFill>
                <a:latin typeface="Lucida Sans" panose="020B0602030504020204" pitchFamily="34" charset="0"/>
              </a:rPr>
              <a:t>Classification: Internal (Restricted Distribution)     2010-05-05   </a:t>
            </a:r>
          </a:p>
        </p:txBody>
      </p:sp>
      <p:pic>
        <p:nvPicPr>
          <p:cNvPr id="72708" name="Picture 3" descr="MCj03839580000[1]"/>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2971800" y="2133600"/>
            <a:ext cx="3200400" cy="2597150"/>
          </a:xfr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385763" y="342900"/>
            <a:ext cx="8466137" cy="608013"/>
          </a:xfrm>
        </p:spPr>
        <p:txBody>
          <a:bodyPr/>
          <a:lstStyle/>
          <a:p>
            <a:pPr eaLnBrk="1" hangingPunct="1"/>
            <a:r>
              <a:rPr lang="en-US" altLang="en-US" smtClean="0">
                <a:solidFill>
                  <a:srgbClr val="0070C0"/>
                </a:solidFill>
              </a:rPr>
              <a:t>History of Scouting</a:t>
            </a:r>
            <a:endParaRPr lang="nb-NO" altLang="en-US" smtClean="0">
              <a:solidFill>
                <a:srgbClr val="0070C0"/>
              </a:solidFill>
            </a:endParaRPr>
          </a:p>
        </p:txBody>
      </p:sp>
      <p:sp>
        <p:nvSpPr>
          <p:cNvPr id="15363" name="Rectangle 3"/>
          <p:cNvSpPr>
            <a:spLocks noGrp="1" noChangeArrowheads="1"/>
          </p:cNvSpPr>
          <p:nvPr>
            <p:ph type="body" idx="1"/>
          </p:nvPr>
        </p:nvSpPr>
        <p:spPr>
          <a:xfrm>
            <a:off x="1028700" y="3259138"/>
            <a:ext cx="7239000" cy="3124200"/>
          </a:xfrm>
        </p:spPr>
        <p:txBody>
          <a:bodyPr>
            <a:normAutofit fontScale="92500" lnSpcReduction="10000"/>
          </a:bodyPr>
          <a:lstStyle/>
          <a:p>
            <a:pPr marL="342900" indent="-342900" eaLnBrk="1" fontAlgn="auto" hangingPunct="1">
              <a:lnSpc>
                <a:spcPct val="80000"/>
              </a:lnSpc>
              <a:spcAft>
                <a:spcPts val="0"/>
              </a:spcAft>
              <a:buFontTx/>
              <a:buNone/>
              <a:defRPr/>
            </a:pPr>
            <a:r>
              <a:rPr lang="en-US" sz="800" b="1" i="1" dirty="0"/>
              <a:t>	</a:t>
            </a:r>
          </a:p>
          <a:p>
            <a:pPr marL="342900" indent="-342900" eaLnBrk="1" fontAlgn="auto" hangingPunct="1">
              <a:lnSpc>
                <a:spcPct val="80000"/>
              </a:lnSpc>
              <a:spcAft>
                <a:spcPts val="0"/>
              </a:spcAft>
              <a:buFontTx/>
              <a:buNone/>
              <a:defRPr/>
            </a:pPr>
            <a:endParaRPr lang="en-US" sz="1400" b="1" i="1" dirty="0">
              <a:latin typeface="Arial" pitchFamily="34" charset="0"/>
              <a:cs typeface="Arial" pitchFamily="34" charset="0"/>
            </a:endParaRPr>
          </a:p>
          <a:p>
            <a:pPr marL="342900" indent="-342900" eaLnBrk="1" fontAlgn="auto" hangingPunct="1">
              <a:lnSpc>
                <a:spcPct val="80000"/>
              </a:lnSpc>
              <a:spcAft>
                <a:spcPts val="0"/>
              </a:spcAft>
              <a:buFontTx/>
              <a:buNone/>
              <a:defRPr/>
            </a:pPr>
            <a:endParaRPr lang="en-US" sz="1400" b="1" i="1" dirty="0">
              <a:latin typeface="Arial" pitchFamily="34" charset="0"/>
              <a:cs typeface="Arial" pitchFamily="34" charset="0"/>
            </a:endParaRPr>
          </a:p>
          <a:p>
            <a:pPr marL="342900" indent="-342900" eaLnBrk="1" fontAlgn="auto" hangingPunct="1">
              <a:lnSpc>
                <a:spcPct val="80000"/>
              </a:lnSpc>
              <a:spcAft>
                <a:spcPts val="0"/>
              </a:spcAft>
              <a:buFontTx/>
              <a:buNone/>
              <a:defRPr/>
            </a:pPr>
            <a:endParaRPr lang="en-US" sz="1400" b="1" i="1" dirty="0">
              <a:latin typeface="Arial" pitchFamily="34" charset="0"/>
              <a:cs typeface="Arial" pitchFamily="34" charset="0"/>
            </a:endParaRPr>
          </a:p>
          <a:p>
            <a:pPr marL="342900" indent="-342900" eaLnBrk="1" fontAlgn="auto" hangingPunct="1">
              <a:lnSpc>
                <a:spcPct val="80000"/>
              </a:lnSpc>
              <a:spcAft>
                <a:spcPts val="0"/>
              </a:spcAft>
              <a:buFontTx/>
              <a:buNone/>
              <a:defRPr/>
            </a:pPr>
            <a:endParaRPr lang="en-US" sz="1400" b="1" i="1" dirty="0">
              <a:latin typeface="Arial" pitchFamily="34" charset="0"/>
              <a:cs typeface="Arial" pitchFamily="34" charset="0"/>
            </a:endParaRPr>
          </a:p>
          <a:p>
            <a:pPr marL="342900" indent="-342900" eaLnBrk="1" fontAlgn="auto" hangingPunct="1">
              <a:lnSpc>
                <a:spcPct val="80000"/>
              </a:lnSpc>
              <a:spcAft>
                <a:spcPts val="0"/>
              </a:spcAft>
              <a:buFontTx/>
              <a:buNone/>
              <a:defRPr/>
            </a:pPr>
            <a:r>
              <a:rPr lang="en-US" sz="1400" b="1" i="1" dirty="0">
                <a:latin typeface="Arial" pitchFamily="34" charset="0"/>
                <a:cs typeface="Arial" pitchFamily="34" charset="0"/>
              </a:rPr>
              <a:t>1863  </a:t>
            </a:r>
          </a:p>
          <a:p>
            <a:pPr marL="342900" indent="-342900" eaLnBrk="1" fontAlgn="auto" hangingPunct="1">
              <a:lnSpc>
                <a:spcPct val="80000"/>
              </a:lnSpc>
              <a:spcAft>
                <a:spcPts val="0"/>
              </a:spcAft>
              <a:buFontTx/>
              <a:buNone/>
              <a:defRPr/>
            </a:pPr>
            <a:r>
              <a:rPr lang="en-US" sz="1400" b="1" i="1" dirty="0">
                <a:latin typeface="Arial" pitchFamily="34" charset="0"/>
                <a:cs typeface="Arial" pitchFamily="34" charset="0"/>
              </a:rPr>
              <a:t>       First oil exchange in N. America was established in Pittsburgh, PA</a:t>
            </a:r>
            <a:r>
              <a:rPr lang="en-US" sz="800" b="1" i="1" dirty="0"/>
              <a:t>	</a:t>
            </a:r>
          </a:p>
          <a:p>
            <a:pPr marL="342900" indent="-342900" eaLnBrk="1" fontAlgn="auto" hangingPunct="1">
              <a:lnSpc>
                <a:spcPct val="80000"/>
              </a:lnSpc>
              <a:spcAft>
                <a:spcPts val="0"/>
              </a:spcAft>
              <a:buFontTx/>
              <a:buNone/>
              <a:defRPr/>
            </a:pPr>
            <a:endParaRPr lang="en-US" sz="1400" b="1" i="1" dirty="0">
              <a:latin typeface="Arial" pitchFamily="34" charset="0"/>
              <a:cs typeface="Arial" pitchFamily="34" charset="0"/>
            </a:endParaRPr>
          </a:p>
          <a:p>
            <a:pPr marL="342900" indent="-342900" eaLnBrk="1" fontAlgn="auto" hangingPunct="1">
              <a:lnSpc>
                <a:spcPct val="80000"/>
              </a:lnSpc>
              <a:spcAft>
                <a:spcPts val="0"/>
              </a:spcAft>
              <a:buFontTx/>
              <a:buNone/>
              <a:defRPr/>
            </a:pPr>
            <a:r>
              <a:rPr lang="en-US" sz="1400" b="1" i="1" dirty="0">
                <a:latin typeface="Arial" pitchFamily="34" charset="0"/>
                <a:cs typeface="Arial" pitchFamily="34" charset="0"/>
              </a:rPr>
              <a:t>1870 </a:t>
            </a:r>
            <a:endParaRPr lang="en-US" sz="1400" b="1" i="1" dirty="0">
              <a:latin typeface="Arial" pitchFamily="34" charset="0"/>
            </a:endParaRPr>
          </a:p>
          <a:p>
            <a:pPr marL="342900" indent="-342900" eaLnBrk="1" fontAlgn="auto" hangingPunct="1">
              <a:lnSpc>
                <a:spcPct val="80000"/>
              </a:lnSpc>
              <a:spcAft>
                <a:spcPts val="0"/>
              </a:spcAft>
              <a:buFontTx/>
              <a:buNone/>
              <a:defRPr/>
            </a:pPr>
            <a:r>
              <a:rPr lang="en-US" sz="1400" b="1" i="1" dirty="0">
                <a:latin typeface="Arial" pitchFamily="34" charset="0"/>
              </a:rPr>
              <a:t>	First group of “SCOUTS” formed in </a:t>
            </a:r>
            <a:r>
              <a:rPr lang="en-US" sz="1400" b="1" i="1" dirty="0" err="1">
                <a:latin typeface="Arial" pitchFamily="34" charset="0"/>
              </a:rPr>
              <a:t>Kinsua</a:t>
            </a:r>
            <a:r>
              <a:rPr lang="en-US" sz="1400" b="1" i="1" dirty="0">
                <a:latin typeface="Arial" pitchFamily="34" charset="0"/>
              </a:rPr>
              <a:t>, Pennsylvania for the purpose of </a:t>
            </a:r>
          </a:p>
          <a:p>
            <a:pPr marL="342900" indent="-342900" eaLnBrk="1" fontAlgn="auto" hangingPunct="1">
              <a:lnSpc>
                <a:spcPct val="80000"/>
              </a:lnSpc>
              <a:spcAft>
                <a:spcPts val="0"/>
              </a:spcAft>
              <a:buFontTx/>
              <a:buNone/>
              <a:defRPr/>
            </a:pPr>
            <a:r>
              <a:rPr lang="en-US" sz="1400" b="1" i="1" dirty="0">
                <a:latin typeface="Arial" pitchFamily="34" charset="0"/>
              </a:rPr>
              <a:t>		exchange current and correct information about drilling wells.</a:t>
            </a:r>
            <a:r>
              <a:rPr lang="en-US" sz="1400" b="1" dirty="0">
                <a:latin typeface="Arial" pitchFamily="34" charset="0"/>
              </a:rPr>
              <a:t> </a:t>
            </a:r>
          </a:p>
          <a:p>
            <a:pPr marL="342900" indent="-342900" eaLnBrk="1" fontAlgn="auto" hangingPunct="1">
              <a:lnSpc>
                <a:spcPct val="80000"/>
              </a:lnSpc>
              <a:spcAft>
                <a:spcPts val="0"/>
              </a:spcAft>
              <a:buFontTx/>
              <a:buNone/>
              <a:defRPr/>
            </a:pPr>
            <a:r>
              <a:rPr lang="en-US" sz="1400" b="1" dirty="0">
                <a:latin typeface="Arial" pitchFamily="34" charset="0"/>
              </a:rPr>
              <a:t> </a:t>
            </a:r>
          </a:p>
          <a:p>
            <a:pPr marL="342900" indent="-342900" eaLnBrk="1" fontAlgn="auto" hangingPunct="1">
              <a:lnSpc>
                <a:spcPct val="80000"/>
              </a:lnSpc>
              <a:spcAft>
                <a:spcPts val="0"/>
              </a:spcAft>
              <a:buFontTx/>
              <a:buNone/>
              <a:defRPr/>
            </a:pPr>
            <a:r>
              <a:rPr lang="en-US" sz="1400" b="1" i="1" dirty="0">
                <a:latin typeface="Arial" pitchFamily="34" charset="0"/>
              </a:rPr>
              <a:t>1882 </a:t>
            </a:r>
          </a:p>
          <a:p>
            <a:pPr marL="342900" indent="-342900" eaLnBrk="1" fontAlgn="auto" hangingPunct="1">
              <a:lnSpc>
                <a:spcPct val="80000"/>
              </a:lnSpc>
              <a:spcAft>
                <a:spcPts val="0"/>
              </a:spcAft>
              <a:buFontTx/>
              <a:buNone/>
              <a:defRPr/>
            </a:pPr>
            <a:r>
              <a:rPr lang="en-US" sz="1400" b="1" i="1" dirty="0">
                <a:latin typeface="Arial" pitchFamily="34" charset="0"/>
              </a:rPr>
              <a:t>	ACCEPTED PROFESSION “OIL SCOUTS”  numbered 100.</a:t>
            </a:r>
          </a:p>
          <a:p>
            <a:pPr marL="342900" indent="-342900" eaLnBrk="1" fontAlgn="auto" hangingPunct="1">
              <a:lnSpc>
                <a:spcPct val="80000"/>
              </a:lnSpc>
              <a:spcAft>
                <a:spcPts val="0"/>
              </a:spcAft>
              <a:buFontTx/>
              <a:buNone/>
              <a:defRPr/>
            </a:pPr>
            <a:endParaRPr lang="en-US" sz="1200" b="1" i="1" dirty="0">
              <a:latin typeface="Arial" pitchFamily="34" charset="0"/>
            </a:endParaRPr>
          </a:p>
          <a:p>
            <a:pPr marL="342900" indent="-342900" eaLnBrk="1" fontAlgn="auto" hangingPunct="1">
              <a:lnSpc>
                <a:spcPct val="80000"/>
              </a:lnSpc>
              <a:spcAft>
                <a:spcPts val="0"/>
              </a:spcAft>
              <a:buFontTx/>
              <a:buNone/>
              <a:defRPr/>
            </a:pPr>
            <a:r>
              <a:rPr lang="en-US" sz="1200" b="1" i="1" dirty="0"/>
              <a:t>	</a:t>
            </a:r>
          </a:p>
          <a:p>
            <a:pPr marL="342900" indent="-342900" eaLnBrk="1" fontAlgn="auto" hangingPunct="1">
              <a:lnSpc>
                <a:spcPct val="80000"/>
              </a:lnSpc>
              <a:spcAft>
                <a:spcPts val="0"/>
              </a:spcAft>
              <a:buFontTx/>
              <a:buNone/>
              <a:defRPr/>
            </a:pPr>
            <a:endParaRPr lang="en-US" sz="1200" b="1" i="1" dirty="0"/>
          </a:p>
          <a:p>
            <a:pPr marL="342900" indent="-342900" eaLnBrk="1" fontAlgn="auto" hangingPunct="1">
              <a:lnSpc>
                <a:spcPct val="80000"/>
              </a:lnSpc>
              <a:spcAft>
                <a:spcPts val="0"/>
              </a:spcAft>
              <a:buFontTx/>
              <a:buNone/>
              <a:defRPr/>
            </a:pPr>
            <a:r>
              <a:rPr lang="en-US" sz="1200" b="1" i="1" dirty="0"/>
              <a:t>     </a:t>
            </a:r>
            <a:endParaRPr lang="nb-NO" sz="1200" b="1" i="1" dirty="0"/>
          </a:p>
        </p:txBody>
      </p:sp>
      <p:pic>
        <p:nvPicPr>
          <p:cNvPr id="38916" name="Picture 5" descr="C:\Users\kamora\Pictures\dw942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0700" y="1595438"/>
            <a:ext cx="2951163" cy="207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7" name="TextBox 7"/>
          <p:cNvSpPr txBox="1">
            <a:spLocks noChangeArrowheads="1"/>
          </p:cNvSpPr>
          <p:nvPr/>
        </p:nvSpPr>
        <p:spPr bwMode="auto">
          <a:xfrm>
            <a:off x="4908550" y="5791200"/>
            <a:ext cx="1857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eaLnBrk="1" hangingPunct="1">
              <a:spcBef>
                <a:spcPct val="0"/>
              </a:spcBef>
              <a:buClrTx/>
              <a:buSzTx/>
              <a:buFontTx/>
              <a:buNone/>
            </a:pPr>
            <a:endParaRPr lang="en-US" altLang="en-US" sz="1200">
              <a:latin typeface="Lucida Sans" panose="020B0602030504020204" pitchFamily="34" charset="0"/>
            </a:endParaRPr>
          </a:p>
        </p:txBody>
      </p:sp>
      <p:sp>
        <p:nvSpPr>
          <p:cNvPr id="38918" name="Rectangle 3"/>
          <p:cNvSpPr>
            <a:spLocks noChangeArrowheads="1"/>
          </p:cNvSpPr>
          <p:nvPr/>
        </p:nvSpPr>
        <p:spPr bwMode="auto">
          <a:xfrm>
            <a:off x="3268663" y="3641725"/>
            <a:ext cx="274320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eaLnBrk="1" hangingPunct="1">
              <a:spcBef>
                <a:spcPct val="0"/>
              </a:spcBef>
              <a:buClrTx/>
              <a:buSzTx/>
              <a:buFontTx/>
              <a:buNone/>
            </a:pPr>
            <a:r>
              <a:rPr lang="en-US" altLang="en-US" sz="900" i="1">
                <a:solidFill>
                  <a:srgbClr val="0070C0"/>
                </a:solidFill>
                <a:latin typeface="Arial" panose="020B0604020202020204" pitchFamily="34" charset="0"/>
              </a:rPr>
              <a:t>Courtesy of the Drake Museum, Titusville, PA</a:t>
            </a:r>
            <a:endParaRPr lang="en-US" altLang="en-US" sz="900">
              <a:latin typeface="Arial" panose="020B0604020202020204" pitchFamily="34" charset="0"/>
            </a:endParaRPr>
          </a:p>
        </p:txBody>
      </p:sp>
      <p:pic>
        <p:nvPicPr>
          <p:cNvPr id="38919" name="Picture 6" descr="logo-iosa-re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white">
          <a:xfrm>
            <a:off x="8175625" y="6383338"/>
            <a:ext cx="781050" cy="298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61963" y="460375"/>
            <a:ext cx="8499475" cy="495300"/>
          </a:xfrm>
          <a:extLst>
            <a:ext uri="{909E8E84-426E-40DD-AFC4-6F175D3DCCD1}">
              <a14:hiddenFill xmlns:a14="http://schemas.microsoft.com/office/drawing/2010/main">
                <a:solidFill>
                  <a:srgbClr val="EDEAE7"/>
                </a:solidFill>
              </a14:hiddenFill>
            </a:ext>
            <a:ext uri="{91240B29-F687-4F45-9708-019B960494DF}">
              <a14:hiddenLine xmlns:a14="http://schemas.microsoft.com/office/drawing/2010/main" w="19050" algn="ctr">
                <a:solidFill>
                  <a:srgbClr val="0075B0"/>
                </a:solidFill>
                <a:miter lim="800000"/>
                <a:headEnd/>
                <a:tailEnd/>
              </a14:hiddenLine>
            </a:ext>
          </a:extLst>
        </p:spPr>
        <p:txBody>
          <a:bodyPr anchor="ctr">
            <a:normAutofit fontScale="90000"/>
          </a:bodyPr>
          <a:lstStyle/>
          <a:p>
            <a:pPr eaLnBrk="1" fontAlgn="auto" hangingPunct="1">
              <a:spcAft>
                <a:spcPts val="0"/>
              </a:spcAft>
              <a:defRPr/>
            </a:pPr>
            <a:r>
              <a:rPr lang="en-US" sz="2200" i="1" dirty="0">
                <a:solidFill>
                  <a:srgbClr val="0070C0"/>
                </a:solidFill>
              </a:rPr>
              <a:t>FRANK LESLIE’S ILLUSTRATED NEWSPAPER   </a:t>
            </a:r>
            <a:r>
              <a:rPr lang="en-US" sz="1600" i="1" dirty="0">
                <a:solidFill>
                  <a:srgbClr val="0070C0"/>
                </a:solidFill>
              </a:rPr>
              <a:t>APRIL 4, 1885</a:t>
            </a:r>
            <a:br>
              <a:rPr lang="en-US" sz="1600" i="1" dirty="0">
                <a:solidFill>
                  <a:srgbClr val="0070C0"/>
                </a:solidFill>
              </a:rPr>
            </a:br>
            <a:r>
              <a:rPr lang="en-US" sz="1600" i="1" dirty="0">
                <a:solidFill>
                  <a:srgbClr val="0070C0"/>
                </a:solidFill>
              </a:rPr>
              <a:t>				</a:t>
            </a:r>
          </a:p>
        </p:txBody>
      </p:sp>
      <p:pic>
        <p:nvPicPr>
          <p:cNvPr id="40963" name="Picture 3"/>
          <p:cNvPicPr>
            <a:picLocks noChangeAspect="1" noChangeArrowheads="1"/>
          </p:cNvPicPr>
          <p:nvPr>
            <p:ph type="body" sz="half" idx="1"/>
          </p:nvPr>
        </p:nvPicPr>
        <p:blipFill>
          <a:blip r:embed="rId3">
            <a:lum bright="24000" contrast="6000"/>
            <a:extLst>
              <a:ext uri="{28A0092B-C50C-407E-A947-70E740481C1C}">
                <a14:useLocalDpi xmlns:a14="http://schemas.microsoft.com/office/drawing/2010/main" val="0"/>
              </a:ext>
            </a:extLst>
          </a:blip>
          <a:srcRect l="7907" t="4195" r="4112" b="-1302"/>
          <a:stretch>
            <a:fillRect/>
          </a:stretch>
        </p:blipFill>
        <p:spPr>
          <a:xfrm>
            <a:off x="1751013" y="1679575"/>
            <a:ext cx="5838825" cy="4606925"/>
          </a:xfrm>
          <a:noFill/>
        </p:spPr>
      </p:pic>
      <p:sp>
        <p:nvSpPr>
          <p:cNvPr id="40964" name="TextBox 1"/>
          <p:cNvSpPr txBox="1">
            <a:spLocks noChangeArrowheads="1"/>
          </p:cNvSpPr>
          <p:nvPr/>
        </p:nvSpPr>
        <p:spPr bwMode="auto">
          <a:xfrm>
            <a:off x="5006975" y="6475413"/>
            <a:ext cx="3954463"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eaLnBrk="1" hangingPunct="1">
              <a:spcBef>
                <a:spcPct val="0"/>
              </a:spcBef>
              <a:buClrTx/>
              <a:buSzTx/>
              <a:buFontTx/>
              <a:buNone/>
            </a:pPr>
            <a:r>
              <a:rPr lang="en-US" altLang="en-US" sz="900" i="1">
                <a:latin typeface="Lucida Sans" panose="020B0602030504020204" pitchFamily="34" charset="0"/>
              </a:rPr>
              <a:t>Courtesy of the Drake Museum, Titusville, PA</a:t>
            </a:r>
            <a:endParaRPr lang="en-US" altLang="en-US" sz="900">
              <a:latin typeface="Lucida Sans" panose="020B0602030504020204" pitchFamily="34" charset="0"/>
            </a:endParaRPr>
          </a:p>
        </p:txBody>
      </p:sp>
      <p:cxnSp>
        <p:nvCxnSpPr>
          <p:cNvPr id="3" name="Straight Arrow Connector 2"/>
          <p:cNvCxnSpPr/>
          <p:nvPr/>
        </p:nvCxnSpPr>
        <p:spPr>
          <a:xfrm flipH="1" flipV="1">
            <a:off x="7589838" y="4846638"/>
            <a:ext cx="446087" cy="38893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pic>
        <p:nvPicPr>
          <p:cNvPr id="40966" name="Picture 5" descr="logo-iosa-re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white">
          <a:xfrm>
            <a:off x="8175625" y="6383338"/>
            <a:ext cx="781050" cy="298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Modern Scouting</a:t>
            </a:r>
          </a:p>
        </p:txBody>
      </p:sp>
      <p:sp>
        <p:nvSpPr>
          <p:cNvPr id="3" name="Content Placeholder 2"/>
          <p:cNvSpPr>
            <a:spLocks noGrp="1"/>
          </p:cNvSpPr>
          <p:nvPr>
            <p:ph idx="1"/>
          </p:nvPr>
        </p:nvSpPr>
        <p:spPr>
          <a:xfrm>
            <a:off x="301625" y="1527175"/>
            <a:ext cx="8504238" cy="4572000"/>
          </a:xfrm>
        </p:spPr>
        <p:txBody>
          <a:bodyPr/>
          <a:lstStyle/>
          <a:p>
            <a:pPr marL="0" indent="0">
              <a:buFont typeface="Wingdings 2" panose="05020102010507070707" pitchFamily="18" charset="2"/>
              <a:buNone/>
              <a:defRPr/>
            </a:pPr>
            <a:r>
              <a:rPr lang="en-US" sz="2000" dirty="0"/>
              <a:t>There are three types of people when it comes to working with scouts at most companies</a:t>
            </a:r>
          </a:p>
          <a:p>
            <a:pPr lvl="1">
              <a:defRPr/>
            </a:pPr>
            <a:r>
              <a:rPr lang="en-US" sz="1400" dirty="0"/>
              <a:t>Those that don’t know what you do.</a:t>
            </a:r>
          </a:p>
          <a:p>
            <a:pPr lvl="1">
              <a:defRPr/>
            </a:pPr>
            <a:endParaRPr lang="en-US" sz="1400" dirty="0"/>
          </a:p>
          <a:p>
            <a:pPr lvl="1">
              <a:defRPr/>
            </a:pPr>
            <a:r>
              <a:rPr lang="en-US" sz="1400" dirty="0"/>
              <a:t>Those that know what you do and don’t like it.</a:t>
            </a:r>
          </a:p>
          <a:p>
            <a:pPr lvl="1">
              <a:defRPr/>
            </a:pPr>
            <a:endParaRPr lang="en-US" sz="1400" dirty="0"/>
          </a:p>
          <a:p>
            <a:pPr lvl="1">
              <a:defRPr/>
            </a:pPr>
            <a:r>
              <a:rPr lang="en-US" sz="1400" dirty="0"/>
              <a:t>Those that know what you do and love it.</a:t>
            </a:r>
          </a:p>
          <a:p>
            <a:pPr marL="274638" lvl="1" indent="0">
              <a:buFont typeface="Wingdings" panose="05000000000000000000" pitchFamily="2" charset="2"/>
              <a:buNone/>
              <a:defRPr/>
            </a:pPr>
            <a:r>
              <a:rPr lang="en-US" sz="1400" dirty="0"/>
              <a:t>	</a:t>
            </a:r>
          </a:p>
          <a:p>
            <a:pPr marL="274638" lvl="1" indent="0">
              <a:buClr>
                <a:srgbClr val="FF0000"/>
              </a:buClr>
              <a:buFont typeface="Wingdings" panose="05000000000000000000" pitchFamily="2" charset="2"/>
              <a:buNone/>
              <a:defRPr/>
            </a:pPr>
            <a:endParaRPr lang="en-US" sz="1400" dirty="0">
              <a:solidFill>
                <a:schemeClr val="tx1"/>
              </a:solidFill>
            </a:endParaRPr>
          </a:p>
          <a:p>
            <a:pPr marL="274638" lvl="1" indent="0">
              <a:buClr>
                <a:srgbClr val="FF0000"/>
              </a:buClr>
              <a:buFont typeface="Wingdings" panose="05000000000000000000" pitchFamily="2" charset="2"/>
              <a:buNone/>
              <a:defRPr/>
            </a:pPr>
            <a:r>
              <a:rPr lang="en-US" sz="2000" dirty="0">
                <a:solidFill>
                  <a:schemeClr val="tx1"/>
                </a:solidFill>
              </a:rPr>
              <a:t>Misconceptions Associated with Scouting</a:t>
            </a:r>
          </a:p>
          <a:p>
            <a:pPr marL="274638" lvl="1" indent="0">
              <a:buClr>
                <a:srgbClr val="FF0000"/>
              </a:buClr>
              <a:buFont typeface="Wingdings" panose="05000000000000000000" pitchFamily="2" charset="2"/>
              <a:buNone/>
              <a:defRPr/>
            </a:pPr>
            <a:endParaRPr lang="en-US" sz="1400" dirty="0">
              <a:solidFill>
                <a:schemeClr val="tx1"/>
              </a:solidFill>
            </a:endParaRPr>
          </a:p>
          <a:p>
            <a:pPr lvl="1">
              <a:buClr>
                <a:srgbClr val="FF0000"/>
              </a:buClr>
              <a:defRPr/>
            </a:pPr>
            <a:r>
              <a:rPr lang="en-US" sz="1400" dirty="0"/>
              <a:t>Scouts are not to be trusted.</a:t>
            </a:r>
          </a:p>
          <a:p>
            <a:pPr lvl="1">
              <a:buClr>
                <a:srgbClr val="FF0000"/>
              </a:buClr>
              <a:defRPr/>
            </a:pPr>
            <a:endParaRPr lang="en-US" sz="1400" dirty="0"/>
          </a:p>
          <a:p>
            <a:pPr lvl="1">
              <a:buClr>
                <a:srgbClr val="FF0000"/>
              </a:buClr>
              <a:defRPr/>
            </a:pPr>
            <a:r>
              <a:rPr lang="en-US" sz="1400" dirty="0"/>
              <a:t>All scouts do is golf and drink.</a:t>
            </a:r>
          </a:p>
          <a:p>
            <a:pPr lvl="1">
              <a:buClr>
                <a:srgbClr val="FF0000"/>
              </a:buClr>
              <a:defRPr/>
            </a:pPr>
            <a:endParaRPr lang="en-US" sz="1400" dirty="0"/>
          </a:p>
          <a:p>
            <a:pPr lvl="1">
              <a:buClr>
                <a:srgbClr val="FF0000"/>
              </a:buClr>
              <a:defRPr/>
            </a:pPr>
            <a:r>
              <a:rPr lang="en-US" sz="1400" dirty="0"/>
              <a:t>Scouts are a dying breed</a:t>
            </a:r>
            <a:r>
              <a:rPr lang="en-US" sz="1400" dirty="0">
                <a:solidFill>
                  <a:schemeClr val="tx1"/>
                </a:solidFill>
              </a:rPr>
              <a:t>.</a:t>
            </a:r>
          </a:p>
        </p:txBody>
      </p:sp>
      <p:sp>
        <p:nvSpPr>
          <p:cNvPr id="43012" name="Slide Number Placeholder 3"/>
          <p:cNvSpPr>
            <a:spLocks noGrp="1"/>
          </p:cNvSpPr>
          <p:nvPr>
            <p:ph type="sldNum" sz="quarter" idx="12"/>
          </p:nvPr>
        </p:nvSpPr>
        <p:spPr bwMode="auto">
          <a:xfrm>
            <a:off x="5791200" y="6405563"/>
            <a:ext cx="3044825"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rIns="91440" anchor="t"/>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fld id="{6A6A3E7F-DB9C-4A44-826B-2A5978CD57D7}" type="slidenum">
              <a:rPr lang="en-US" altLang="en-US" sz="1400" smtClean="0">
                <a:solidFill>
                  <a:srgbClr val="FFFFFF"/>
                </a:solidFill>
              </a:rPr>
              <a:pPr algn="r"/>
              <a:t>5</a:t>
            </a:fld>
            <a:endParaRPr lang="en-US" altLang="en-US" sz="1400" smtClean="0">
              <a:solidFill>
                <a:srgbClr val="FFFFFF"/>
              </a:solidFill>
            </a:endParaRPr>
          </a:p>
        </p:txBody>
      </p:sp>
      <p:pic>
        <p:nvPicPr>
          <p:cNvPr id="43013" name="Picture 2" descr="C:\Users\zja310\AppData\Local\Microsoft\Windows\Temporary Internet Files\Content.IE5\IRVYTRZH\MC900070935[1].w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21450" y="3575050"/>
            <a:ext cx="2284413" cy="283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4" name="Picture 5" descr="logo-iosa-r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white">
          <a:xfrm>
            <a:off x="8175625" y="6383338"/>
            <a:ext cx="781050" cy="298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Number Placeholder 3"/>
          <p:cNvSpPr>
            <a:spLocks noGrp="1"/>
          </p:cNvSpPr>
          <p:nvPr>
            <p:ph type="sldNum" sz="quarter" idx="12"/>
          </p:nvPr>
        </p:nvSpPr>
        <p:spPr bwMode="auto">
          <a:xfrm>
            <a:off x="323850" y="6524625"/>
            <a:ext cx="3429000" cy="28416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a:spcBef>
                <a:spcPct val="0"/>
              </a:spcBef>
              <a:buClrTx/>
              <a:buSzTx/>
              <a:buFontTx/>
              <a:buNone/>
            </a:pPr>
            <a:fld id="{61308A34-A748-4AAC-A1D3-43CE623FB6AD}" type="slidenum">
              <a:rPr lang="en-GB" altLang="en-US" sz="800" smtClean="0">
                <a:solidFill>
                  <a:schemeClr val="bg2"/>
                </a:solidFill>
                <a:latin typeface="Lucida Sans" panose="020B0602030504020204" pitchFamily="34" charset="0"/>
              </a:rPr>
              <a:pPr>
                <a:spcBef>
                  <a:spcPct val="0"/>
                </a:spcBef>
                <a:buClrTx/>
                <a:buSzTx/>
                <a:buFontTx/>
                <a:buNone/>
              </a:pPr>
              <a:t>6</a:t>
            </a:fld>
            <a:endParaRPr lang="en-GB" altLang="en-US" sz="800" smtClean="0">
              <a:solidFill>
                <a:schemeClr val="bg2"/>
              </a:solidFill>
              <a:latin typeface="Lucida Sans" panose="020B0602030504020204" pitchFamily="34" charset="0"/>
            </a:endParaRPr>
          </a:p>
        </p:txBody>
      </p:sp>
      <p:sp>
        <p:nvSpPr>
          <p:cNvPr id="44035" name="Rectangle 2"/>
          <p:cNvSpPr>
            <a:spLocks noGrp="1" noChangeArrowheads="1"/>
          </p:cNvSpPr>
          <p:nvPr>
            <p:ph type="title"/>
          </p:nvPr>
        </p:nvSpPr>
        <p:spPr>
          <a:xfrm>
            <a:off x="385763" y="614363"/>
            <a:ext cx="8466137" cy="323850"/>
          </a:xfrm>
        </p:spPr>
        <p:txBody>
          <a:bodyPr/>
          <a:lstStyle/>
          <a:p>
            <a:pPr eaLnBrk="1" hangingPunct="1"/>
            <a:r>
              <a:rPr lang="en-US" altLang="en-US" sz="1800" b="1" smtClean="0">
                <a:solidFill>
                  <a:srgbClr val="0070C0"/>
                </a:solidFill>
              </a:rPr>
              <a:t>WHAT DOES A SCOUT DO?</a:t>
            </a:r>
          </a:p>
        </p:txBody>
      </p:sp>
      <p:sp>
        <p:nvSpPr>
          <p:cNvPr id="186372" name="Rectangle 4"/>
          <p:cNvSpPr>
            <a:spLocks noChangeArrowheads="1"/>
          </p:cNvSpPr>
          <p:nvPr/>
        </p:nvSpPr>
        <p:spPr bwMode="auto">
          <a:xfrm>
            <a:off x="160338" y="1619250"/>
            <a:ext cx="8777287" cy="46783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285750" indent="-285750" eaLnBrk="1" hangingPunct="1">
              <a:lnSpc>
                <a:spcPct val="75000"/>
              </a:lnSpc>
              <a:spcAft>
                <a:spcPct val="60000"/>
              </a:spcAft>
              <a:buClr>
                <a:srgbClr val="0075B0"/>
              </a:buClr>
              <a:buSzPct val="140000"/>
              <a:buFont typeface="Wingdings" pitchFamily="2" charset="2"/>
              <a:buChar char="§"/>
              <a:defRPr/>
            </a:pPr>
            <a:endParaRPr lang="en-US" sz="1400" dirty="0">
              <a:solidFill>
                <a:srgbClr val="1A171B"/>
              </a:solidFill>
            </a:endParaRPr>
          </a:p>
          <a:p>
            <a:pPr marL="285750" indent="-285750" eaLnBrk="1" hangingPunct="1">
              <a:lnSpc>
                <a:spcPct val="75000"/>
              </a:lnSpc>
              <a:spcAft>
                <a:spcPct val="60000"/>
              </a:spcAft>
              <a:buClr>
                <a:srgbClr val="0075B0"/>
              </a:buClr>
              <a:buSzPct val="140000"/>
              <a:buFont typeface="Wingdings" pitchFamily="2" charset="2"/>
              <a:buChar char="§"/>
              <a:defRPr/>
            </a:pPr>
            <a:r>
              <a:rPr lang="en-US" sz="1400" b="1" dirty="0">
                <a:solidFill>
                  <a:srgbClr val="1A171B"/>
                </a:solidFill>
              </a:rPr>
              <a:t>Manage various data bases</a:t>
            </a:r>
          </a:p>
          <a:p>
            <a:pPr marL="742950" lvl="1" indent="-285750" eaLnBrk="1" hangingPunct="1">
              <a:lnSpc>
                <a:spcPct val="75000"/>
              </a:lnSpc>
              <a:spcAft>
                <a:spcPct val="60000"/>
              </a:spcAft>
              <a:buClr>
                <a:srgbClr val="0075B0"/>
              </a:buClr>
              <a:buFont typeface="Wingdings" pitchFamily="2" charset="2"/>
              <a:buChar char="§"/>
              <a:defRPr/>
            </a:pPr>
            <a:r>
              <a:rPr lang="en-US" sz="1400" b="1" dirty="0">
                <a:solidFill>
                  <a:srgbClr val="1A171B"/>
                </a:solidFill>
              </a:rPr>
              <a:t>Monitor and report on drilling activity</a:t>
            </a:r>
          </a:p>
          <a:p>
            <a:pPr marL="742950" lvl="1" indent="-285750" eaLnBrk="1" hangingPunct="1">
              <a:lnSpc>
                <a:spcPct val="75000"/>
              </a:lnSpc>
              <a:spcAft>
                <a:spcPct val="60000"/>
              </a:spcAft>
              <a:buClr>
                <a:srgbClr val="0075B0"/>
              </a:buClr>
              <a:buFont typeface="Wingdings" pitchFamily="2" charset="2"/>
              <a:buChar char="§"/>
              <a:defRPr/>
            </a:pPr>
            <a:r>
              <a:rPr lang="en-US" sz="1400" b="1" dirty="0">
                <a:solidFill>
                  <a:srgbClr val="1A171B"/>
                </a:solidFill>
              </a:rPr>
              <a:t>Provide competitor analysis</a:t>
            </a:r>
          </a:p>
          <a:p>
            <a:pPr marL="742950" lvl="1" indent="-285750" eaLnBrk="1" hangingPunct="1">
              <a:lnSpc>
                <a:spcPct val="75000"/>
              </a:lnSpc>
              <a:spcAft>
                <a:spcPct val="60000"/>
              </a:spcAft>
              <a:buClr>
                <a:srgbClr val="0075B0"/>
              </a:buClr>
              <a:buFont typeface="Wingdings" pitchFamily="2" charset="2"/>
              <a:buChar char="§"/>
              <a:defRPr/>
            </a:pPr>
            <a:r>
              <a:rPr lang="en-US" sz="1400" b="1" dirty="0">
                <a:solidFill>
                  <a:srgbClr val="1A171B"/>
                </a:solidFill>
              </a:rPr>
              <a:t>Track rig schedules and contracts</a:t>
            </a:r>
          </a:p>
          <a:p>
            <a:pPr eaLnBrk="1" hangingPunct="1">
              <a:lnSpc>
                <a:spcPct val="75000"/>
              </a:lnSpc>
              <a:spcAft>
                <a:spcPct val="60000"/>
              </a:spcAft>
              <a:buClr>
                <a:srgbClr val="0075B0"/>
              </a:buClr>
              <a:buSzPct val="140000"/>
              <a:defRPr/>
            </a:pPr>
            <a:endParaRPr lang="en-US" sz="1400" b="1" dirty="0">
              <a:solidFill>
                <a:srgbClr val="1A171B"/>
              </a:solidFill>
            </a:endParaRPr>
          </a:p>
          <a:p>
            <a:pPr marL="285750" indent="-285750" eaLnBrk="1" hangingPunct="1">
              <a:lnSpc>
                <a:spcPct val="75000"/>
              </a:lnSpc>
              <a:spcAft>
                <a:spcPct val="60000"/>
              </a:spcAft>
              <a:buClr>
                <a:srgbClr val="0075B0"/>
              </a:buClr>
              <a:buSzPct val="140000"/>
              <a:buFont typeface="Wingdings" pitchFamily="2" charset="2"/>
              <a:buChar char="§"/>
              <a:defRPr/>
            </a:pPr>
            <a:r>
              <a:rPr lang="en-US" sz="1400" b="1" dirty="0">
                <a:solidFill>
                  <a:srgbClr val="1A171B"/>
                </a:solidFill>
              </a:rPr>
              <a:t>Facilitate well data trades</a:t>
            </a:r>
          </a:p>
          <a:p>
            <a:pPr marL="285750" indent="-285750" eaLnBrk="1" hangingPunct="1">
              <a:lnSpc>
                <a:spcPct val="75000"/>
              </a:lnSpc>
              <a:spcAft>
                <a:spcPct val="60000"/>
              </a:spcAft>
              <a:buClr>
                <a:srgbClr val="0075B0"/>
              </a:buClr>
              <a:buSzPct val="140000"/>
              <a:buFont typeface="Wingdings" pitchFamily="2" charset="2"/>
              <a:buChar char="§"/>
              <a:defRPr/>
            </a:pPr>
            <a:endParaRPr lang="en-US" sz="1400" b="1" dirty="0">
              <a:solidFill>
                <a:srgbClr val="1A171B"/>
              </a:solidFill>
            </a:endParaRPr>
          </a:p>
          <a:p>
            <a:pPr marL="285750" indent="-285750" eaLnBrk="1" hangingPunct="1">
              <a:lnSpc>
                <a:spcPct val="75000"/>
              </a:lnSpc>
              <a:spcAft>
                <a:spcPct val="60000"/>
              </a:spcAft>
              <a:buClr>
                <a:srgbClr val="0075B0"/>
              </a:buClr>
              <a:buSzPct val="140000"/>
              <a:buFont typeface="Wingdings" pitchFamily="2" charset="2"/>
              <a:buChar char="§"/>
              <a:defRPr/>
            </a:pPr>
            <a:r>
              <a:rPr lang="en-US" sz="1400" b="1" dirty="0">
                <a:solidFill>
                  <a:srgbClr val="1A171B"/>
                </a:solidFill>
              </a:rPr>
              <a:t>Secure specific company information</a:t>
            </a:r>
          </a:p>
          <a:p>
            <a:pPr marL="285750" indent="-285750" eaLnBrk="1" hangingPunct="1">
              <a:lnSpc>
                <a:spcPct val="75000"/>
              </a:lnSpc>
              <a:spcAft>
                <a:spcPct val="60000"/>
              </a:spcAft>
              <a:buClr>
                <a:srgbClr val="0075B0"/>
              </a:buClr>
              <a:buSzPct val="140000"/>
              <a:buFont typeface="Wingdings" pitchFamily="2" charset="2"/>
              <a:buChar char="§"/>
              <a:defRPr/>
            </a:pPr>
            <a:endParaRPr lang="en-US" sz="1400" b="1" dirty="0">
              <a:solidFill>
                <a:srgbClr val="1A171B"/>
              </a:solidFill>
            </a:endParaRPr>
          </a:p>
          <a:p>
            <a:pPr marL="285750" indent="-285750" eaLnBrk="1" hangingPunct="1">
              <a:lnSpc>
                <a:spcPct val="75000"/>
              </a:lnSpc>
              <a:spcAft>
                <a:spcPct val="60000"/>
              </a:spcAft>
              <a:buClr>
                <a:srgbClr val="0075B0"/>
              </a:buClr>
              <a:buSzPct val="140000"/>
              <a:buFont typeface="Wingdings" pitchFamily="2" charset="2"/>
              <a:buChar char="§"/>
              <a:defRPr/>
            </a:pPr>
            <a:r>
              <a:rPr lang="en-US" sz="1400" b="1" dirty="0">
                <a:solidFill>
                  <a:srgbClr val="1A171B"/>
                </a:solidFill>
              </a:rPr>
              <a:t>Maintain an extensive industry network</a:t>
            </a:r>
          </a:p>
          <a:p>
            <a:pPr marL="285750" indent="-285750" eaLnBrk="1" hangingPunct="1">
              <a:lnSpc>
                <a:spcPct val="75000"/>
              </a:lnSpc>
              <a:spcAft>
                <a:spcPct val="60000"/>
              </a:spcAft>
              <a:buClr>
                <a:srgbClr val="0075B0"/>
              </a:buClr>
              <a:buSzPct val="140000"/>
              <a:buFont typeface="Wingdings" pitchFamily="2" charset="2"/>
              <a:buChar char="§"/>
              <a:defRPr/>
            </a:pPr>
            <a:endParaRPr lang="en-US" sz="1400" b="1" dirty="0">
              <a:solidFill>
                <a:srgbClr val="1A171B"/>
              </a:solidFill>
            </a:endParaRPr>
          </a:p>
          <a:p>
            <a:pPr marL="285750" indent="-285750" eaLnBrk="1" hangingPunct="1">
              <a:lnSpc>
                <a:spcPct val="75000"/>
              </a:lnSpc>
              <a:spcAft>
                <a:spcPct val="60000"/>
              </a:spcAft>
              <a:buClr>
                <a:srgbClr val="0075B0"/>
              </a:buClr>
              <a:buSzPct val="140000"/>
              <a:buFont typeface="Wingdings" pitchFamily="2" charset="2"/>
              <a:buChar char="§"/>
              <a:defRPr/>
            </a:pPr>
            <a:r>
              <a:rPr lang="en-US" sz="1400" b="1" dirty="0">
                <a:solidFill>
                  <a:srgbClr val="1A171B"/>
                </a:solidFill>
              </a:rPr>
              <a:t>Advise of industry opportunities</a:t>
            </a:r>
          </a:p>
        </p:txBody>
      </p:sp>
      <p:pic>
        <p:nvPicPr>
          <p:cNvPr id="44037"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4618038" y="2212975"/>
            <a:ext cx="4305300" cy="3228975"/>
          </a:xfrm>
        </p:spPr>
      </p:pic>
      <p:pic>
        <p:nvPicPr>
          <p:cNvPr id="44038" name="Picture 6" descr="logo-iosa-re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white">
          <a:xfrm>
            <a:off x="8175625" y="6383338"/>
            <a:ext cx="781050" cy="298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pPr eaLnBrk="1" hangingPunct="1"/>
            <a:r>
              <a:rPr lang="en-US" altLang="en-US" sz="2400" smtClean="0">
                <a:solidFill>
                  <a:srgbClr val="0070C0"/>
                </a:solidFill>
              </a:rPr>
              <a:t>How Does One </a:t>
            </a:r>
            <a:r>
              <a:rPr lang="en-US" altLang="en-US" sz="2400" i="1" smtClean="0">
                <a:solidFill>
                  <a:srgbClr val="0070C0"/>
                </a:solidFill>
              </a:rPr>
              <a:t>Become</a:t>
            </a:r>
            <a:r>
              <a:rPr lang="en-US" altLang="en-US" sz="2400" smtClean="0">
                <a:solidFill>
                  <a:srgbClr val="0070C0"/>
                </a:solidFill>
              </a:rPr>
              <a:t> a Scout?</a:t>
            </a:r>
          </a:p>
        </p:txBody>
      </p:sp>
      <p:sp>
        <p:nvSpPr>
          <p:cNvPr id="46083" name="Content Placeholder 2"/>
          <p:cNvSpPr>
            <a:spLocks noGrp="1"/>
          </p:cNvSpPr>
          <p:nvPr>
            <p:ph idx="1"/>
          </p:nvPr>
        </p:nvSpPr>
        <p:spPr>
          <a:xfrm>
            <a:off x="263525" y="2000250"/>
            <a:ext cx="8499475" cy="3998913"/>
          </a:xfrm>
        </p:spPr>
        <p:txBody>
          <a:bodyPr/>
          <a:lstStyle/>
          <a:p>
            <a:pPr eaLnBrk="1" hangingPunct="1">
              <a:buClr>
                <a:srgbClr val="0070C0"/>
              </a:buClr>
              <a:buFont typeface="Wingdings" panose="05000000000000000000" pitchFamily="2" charset="2"/>
              <a:buChar char="§"/>
            </a:pPr>
            <a:r>
              <a:rPr lang="en-US" altLang="en-US" sz="1400" b="1" smtClean="0"/>
              <a:t>Need to have general and sometimes specific oil &amp; gas knowledge about: </a:t>
            </a:r>
          </a:p>
          <a:p>
            <a:pPr lvl="1" eaLnBrk="1" hangingPunct="1">
              <a:buClr>
                <a:srgbClr val="0070C0"/>
              </a:buClr>
              <a:buFont typeface="Wingdings" panose="05000000000000000000" pitchFamily="2" charset="2"/>
              <a:buChar char="§"/>
            </a:pPr>
            <a:r>
              <a:rPr lang="en-US" altLang="en-US" sz="1400" smtClean="0"/>
              <a:t>Geology</a:t>
            </a:r>
          </a:p>
          <a:p>
            <a:pPr lvl="1" eaLnBrk="1" hangingPunct="1">
              <a:buClr>
                <a:srgbClr val="0070C0"/>
              </a:buClr>
              <a:buFont typeface="Wingdings" panose="05000000000000000000" pitchFamily="2" charset="2"/>
              <a:buChar char="§"/>
            </a:pPr>
            <a:r>
              <a:rPr lang="en-US" altLang="en-US" sz="1400" smtClean="0"/>
              <a:t> Land Leasing</a:t>
            </a:r>
          </a:p>
          <a:p>
            <a:pPr lvl="1" eaLnBrk="1" hangingPunct="1">
              <a:buClr>
                <a:srgbClr val="0070C0"/>
              </a:buClr>
              <a:buFont typeface="Wingdings" panose="05000000000000000000" pitchFamily="2" charset="2"/>
              <a:buChar char="§"/>
            </a:pPr>
            <a:r>
              <a:rPr lang="en-US" altLang="en-US" sz="1400" smtClean="0"/>
              <a:t>Drilling Operations</a:t>
            </a:r>
          </a:p>
          <a:p>
            <a:pPr lvl="1" eaLnBrk="1" hangingPunct="1">
              <a:buClr>
                <a:srgbClr val="0070C0"/>
              </a:buClr>
              <a:buFont typeface="Wingdings" panose="05000000000000000000" pitchFamily="2" charset="2"/>
              <a:buChar char="§"/>
            </a:pPr>
            <a:r>
              <a:rPr lang="en-US" altLang="en-US" sz="1400" smtClean="0"/>
              <a:t>Engineering</a:t>
            </a:r>
          </a:p>
          <a:p>
            <a:pPr lvl="1" eaLnBrk="1" hangingPunct="1">
              <a:buClr>
                <a:srgbClr val="0070C0"/>
              </a:buClr>
              <a:buFont typeface="Wingdings" panose="05000000000000000000" pitchFamily="2" charset="2"/>
              <a:buChar char="§"/>
            </a:pPr>
            <a:r>
              <a:rPr lang="en-US" altLang="en-US" sz="1400" smtClean="0"/>
              <a:t>Well logging</a:t>
            </a:r>
          </a:p>
          <a:p>
            <a:pPr lvl="1" eaLnBrk="1" hangingPunct="1">
              <a:buClr>
                <a:srgbClr val="0070C0"/>
              </a:buClr>
              <a:buFont typeface="Wingdings" panose="05000000000000000000" pitchFamily="2" charset="2"/>
              <a:buChar char="§"/>
            </a:pPr>
            <a:r>
              <a:rPr lang="en-US" altLang="en-US" sz="1400" smtClean="0"/>
              <a:t>Well testing</a:t>
            </a:r>
          </a:p>
          <a:p>
            <a:pPr lvl="1" eaLnBrk="1" hangingPunct="1">
              <a:buClr>
                <a:srgbClr val="0070C0"/>
              </a:buClr>
              <a:buFont typeface="Wingdings" panose="05000000000000000000" pitchFamily="2" charset="2"/>
              <a:buChar char="§"/>
            </a:pPr>
            <a:r>
              <a:rPr lang="en-US" altLang="en-US" sz="1400" smtClean="0"/>
              <a:t>Well production</a:t>
            </a:r>
          </a:p>
          <a:p>
            <a:pPr lvl="1" eaLnBrk="1" hangingPunct="1">
              <a:buClr>
                <a:srgbClr val="0070C0"/>
              </a:buClr>
              <a:buFont typeface="Wingdings" panose="05000000000000000000" pitchFamily="2" charset="2"/>
              <a:buChar char="§"/>
            </a:pPr>
            <a:r>
              <a:rPr lang="en-US" altLang="en-US" sz="1400" smtClean="0"/>
              <a:t>Oil &amp; Gas Regulations in various states</a:t>
            </a:r>
          </a:p>
          <a:p>
            <a:pPr lvl="1" eaLnBrk="1" hangingPunct="1">
              <a:buClr>
                <a:srgbClr val="0070C0"/>
              </a:buClr>
              <a:buFont typeface="Wingdings" panose="05000000000000000000" pitchFamily="2" charset="2"/>
              <a:buChar char="§"/>
            </a:pPr>
            <a:r>
              <a:rPr lang="en-US" altLang="en-US" sz="1400" smtClean="0"/>
              <a:t>How to find old and new well logs and data</a:t>
            </a:r>
          </a:p>
        </p:txBody>
      </p:sp>
      <p:sp>
        <p:nvSpPr>
          <p:cNvPr id="46084"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a:spcBef>
                <a:spcPct val="0"/>
              </a:spcBef>
              <a:buClrTx/>
              <a:buSzTx/>
              <a:buFontTx/>
              <a:buNone/>
            </a:pPr>
            <a:endParaRPr lang="en-US" altLang="en-US" sz="800" smtClean="0">
              <a:solidFill>
                <a:schemeClr val="bg2"/>
              </a:solidFill>
              <a:latin typeface="Lucida Sans" panose="020B0602030504020204" pitchFamily="34" charset="0"/>
            </a:endParaRPr>
          </a:p>
        </p:txBody>
      </p:sp>
      <p:pic>
        <p:nvPicPr>
          <p:cNvPr id="46085" name="Picture 3" descr="C:\Users\zja310\AppData\Local\Microsoft\Windows\Temporary Internet Files\Content.IE5\XU0G17ZH\MC900241489[1].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9338" y="2886075"/>
            <a:ext cx="2530475" cy="293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6" name="Picture 6" descr="logo-iosa-re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white">
          <a:xfrm>
            <a:off x="8175625" y="6383338"/>
            <a:ext cx="781050" cy="298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304800" y="228600"/>
            <a:ext cx="8499475" cy="533400"/>
          </a:xfrm>
        </p:spPr>
        <p:txBody>
          <a:bodyPr/>
          <a:lstStyle/>
          <a:p>
            <a:pPr eaLnBrk="1" hangingPunct="1"/>
            <a:r>
              <a:rPr lang="en-US" altLang="en-US" sz="2400" b="1" smtClean="0">
                <a:solidFill>
                  <a:srgbClr val="0070C0"/>
                </a:solidFill>
              </a:rPr>
              <a:t>The Art of Scouting</a:t>
            </a:r>
          </a:p>
        </p:txBody>
      </p:sp>
      <p:sp>
        <p:nvSpPr>
          <p:cNvPr id="48131" name="Content Placeholder 2"/>
          <p:cNvSpPr>
            <a:spLocks noGrp="1"/>
          </p:cNvSpPr>
          <p:nvPr>
            <p:ph idx="1"/>
          </p:nvPr>
        </p:nvSpPr>
        <p:spPr>
          <a:xfrm>
            <a:off x="417513" y="3735388"/>
            <a:ext cx="8366125" cy="3122612"/>
          </a:xfrm>
        </p:spPr>
        <p:txBody>
          <a:bodyPr/>
          <a:lstStyle/>
          <a:p>
            <a:pPr eaLnBrk="1" hangingPunct="1">
              <a:buClr>
                <a:srgbClr val="0070C0"/>
              </a:buClr>
              <a:buFont typeface="Wingdings" panose="05000000000000000000" pitchFamily="2" charset="2"/>
              <a:buChar char="§"/>
            </a:pPr>
            <a:endParaRPr lang="en-US" altLang="en-US" sz="1400" smtClean="0"/>
          </a:p>
          <a:p>
            <a:pPr eaLnBrk="1" hangingPunct="1">
              <a:buClr>
                <a:srgbClr val="0070C0"/>
              </a:buClr>
              <a:buFont typeface="Wingdings" panose="05000000000000000000" pitchFamily="2" charset="2"/>
              <a:buChar char="§"/>
            </a:pPr>
            <a:endParaRPr lang="en-US" altLang="en-US" sz="1400" smtClean="0"/>
          </a:p>
          <a:p>
            <a:pPr eaLnBrk="1" hangingPunct="1">
              <a:buClr>
                <a:srgbClr val="0070C0"/>
              </a:buClr>
              <a:buFont typeface="Wingdings" panose="05000000000000000000" pitchFamily="2" charset="2"/>
              <a:buChar char="§"/>
            </a:pPr>
            <a:r>
              <a:rPr lang="en-US" altLang="en-US" sz="1400" smtClean="0"/>
              <a:t>Need good communication skills</a:t>
            </a:r>
          </a:p>
          <a:p>
            <a:pPr eaLnBrk="1" hangingPunct="1">
              <a:buClr>
                <a:srgbClr val="0070C0"/>
              </a:buClr>
              <a:buFont typeface="Wingdings" panose="05000000000000000000" pitchFamily="2" charset="2"/>
              <a:buChar char="§"/>
            </a:pPr>
            <a:r>
              <a:rPr lang="en-US" altLang="en-US" sz="1400" smtClean="0"/>
              <a:t>Ability to be observant and disseminate information quickly to the appropriate parties</a:t>
            </a:r>
          </a:p>
          <a:p>
            <a:pPr eaLnBrk="1" hangingPunct="1">
              <a:buClr>
                <a:srgbClr val="0070C0"/>
              </a:buClr>
              <a:buFont typeface="Wingdings" panose="05000000000000000000" pitchFamily="2" charset="2"/>
              <a:buChar char="§"/>
            </a:pPr>
            <a:r>
              <a:rPr lang="en-US" altLang="en-US" sz="1400" smtClean="0"/>
              <a:t>A good scout is curious, has a passion for knowledge and a nose for what’s good for business</a:t>
            </a:r>
          </a:p>
          <a:p>
            <a:pPr eaLnBrk="1" hangingPunct="1">
              <a:buClr>
                <a:srgbClr val="0070C0"/>
              </a:buClr>
              <a:buFont typeface="Wingdings" panose="05000000000000000000" pitchFamily="2" charset="2"/>
              <a:buChar char="§"/>
            </a:pPr>
            <a:r>
              <a:rPr lang="en-US" altLang="en-US" sz="1400" smtClean="0"/>
              <a:t>Great networking skills</a:t>
            </a:r>
          </a:p>
          <a:p>
            <a:pPr eaLnBrk="1" hangingPunct="1">
              <a:buClr>
                <a:srgbClr val="0070C0"/>
              </a:buClr>
              <a:buFont typeface="Wingdings" panose="05000000000000000000" pitchFamily="2" charset="2"/>
              <a:buChar char="§"/>
            </a:pPr>
            <a:r>
              <a:rPr lang="en-US" altLang="en-US" sz="1400" smtClean="0"/>
              <a:t>Ability to have honest dialogue based on mutual respect, while maintaining IOSA Code of Ethics</a:t>
            </a:r>
          </a:p>
          <a:p>
            <a:pPr eaLnBrk="1" hangingPunct="1">
              <a:buClr>
                <a:srgbClr val="0070C0"/>
              </a:buClr>
              <a:buFont typeface="Wingdings" panose="05000000000000000000" pitchFamily="2" charset="2"/>
              <a:buChar char="§"/>
            </a:pPr>
            <a:r>
              <a:rPr lang="en-US" altLang="en-US" sz="1400" smtClean="0"/>
              <a:t>Loyal and protective of their companies’ interests</a:t>
            </a:r>
          </a:p>
        </p:txBody>
      </p:sp>
      <p:sp>
        <p:nvSpPr>
          <p:cNvPr id="48132"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a:spcBef>
                <a:spcPct val="0"/>
              </a:spcBef>
              <a:buClrTx/>
              <a:buSzTx/>
              <a:buFontTx/>
              <a:buNone/>
            </a:pPr>
            <a:endParaRPr lang="en-US" altLang="en-US" sz="800" smtClean="0">
              <a:solidFill>
                <a:schemeClr val="bg2"/>
              </a:solidFill>
              <a:latin typeface="Lucida Sans" panose="020B0602030504020204" pitchFamily="34" charset="0"/>
            </a:endParaRPr>
          </a:p>
        </p:txBody>
      </p:sp>
      <p:pic>
        <p:nvPicPr>
          <p:cNvPr id="48133" name="Picture 5" descr="C:\Users\kamora\Pictures\communication.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2101850"/>
            <a:ext cx="2286000"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4" name="Picture 6" descr="logo-iosa-re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white">
          <a:xfrm>
            <a:off x="8175625" y="6383338"/>
            <a:ext cx="781050" cy="298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logo-iosa-reg"/>
          <p:cNvPicPr>
            <a:picLocks noChangeAspect="1" noChangeArrowheads="1"/>
          </p:cNvPicPr>
          <p:nvPr>
            <p:ph type="title"/>
          </p:nvPr>
        </p:nvPicPr>
        <p:blipFill>
          <a:blip r:embed="rId3">
            <a:extLst>
              <a:ext uri="{28A0092B-C50C-407E-A947-70E740481C1C}">
                <a14:useLocalDpi xmlns:a14="http://schemas.microsoft.com/office/drawing/2010/main" val="0"/>
              </a:ext>
            </a:extLst>
          </a:blip>
          <a:srcRect/>
          <a:stretch>
            <a:fillRect/>
          </a:stretch>
        </p:blipFill>
        <p:spPr>
          <a:xfrm>
            <a:off x="2833688" y="1555750"/>
            <a:ext cx="3629025" cy="1527175"/>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483" name="Text Box 3"/>
          <p:cNvSpPr txBox="1">
            <a:spLocks noChangeArrowheads="1"/>
          </p:cNvSpPr>
          <p:nvPr/>
        </p:nvSpPr>
        <p:spPr bwMode="auto">
          <a:xfrm>
            <a:off x="3124200" y="5334000"/>
            <a:ext cx="2743200" cy="110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200">
                <a:solidFill>
                  <a:schemeClr val="tx1"/>
                </a:solidFill>
                <a:latin typeface="Lucida Sans" pitchFamily="34" charset="0"/>
              </a:defRPr>
            </a:lvl1pPr>
            <a:lvl2pPr marL="742950" indent="-285750" eaLnBrk="0" hangingPunct="0">
              <a:defRPr sz="1200">
                <a:solidFill>
                  <a:schemeClr val="tx1"/>
                </a:solidFill>
                <a:latin typeface="Lucida Sans" pitchFamily="34" charset="0"/>
              </a:defRPr>
            </a:lvl2pPr>
            <a:lvl3pPr marL="1143000" indent="-228600" eaLnBrk="0" hangingPunct="0">
              <a:defRPr sz="1200">
                <a:solidFill>
                  <a:schemeClr val="tx1"/>
                </a:solidFill>
                <a:latin typeface="Lucida Sans" pitchFamily="34" charset="0"/>
              </a:defRPr>
            </a:lvl3pPr>
            <a:lvl4pPr marL="1600200" indent="-228600" eaLnBrk="0" hangingPunct="0">
              <a:defRPr sz="1200">
                <a:solidFill>
                  <a:schemeClr val="tx1"/>
                </a:solidFill>
                <a:latin typeface="Lucida Sans" pitchFamily="34" charset="0"/>
              </a:defRPr>
            </a:lvl4pPr>
            <a:lvl5pPr marL="2057400" indent="-228600" eaLnBrk="0" hangingPunct="0">
              <a:defRPr sz="1200">
                <a:solidFill>
                  <a:schemeClr val="tx1"/>
                </a:solidFill>
                <a:latin typeface="Lucida Sans" pitchFamily="34" charset="0"/>
              </a:defRPr>
            </a:lvl5pPr>
            <a:lvl6pPr marL="2514600" indent="-228600" eaLnBrk="0" fontAlgn="base" hangingPunct="0">
              <a:spcBef>
                <a:spcPct val="0"/>
              </a:spcBef>
              <a:spcAft>
                <a:spcPct val="0"/>
              </a:spcAft>
              <a:defRPr sz="1200">
                <a:solidFill>
                  <a:schemeClr val="tx1"/>
                </a:solidFill>
                <a:latin typeface="Lucida Sans" pitchFamily="34" charset="0"/>
              </a:defRPr>
            </a:lvl6pPr>
            <a:lvl7pPr marL="2971800" indent="-228600" eaLnBrk="0" fontAlgn="base" hangingPunct="0">
              <a:spcBef>
                <a:spcPct val="0"/>
              </a:spcBef>
              <a:spcAft>
                <a:spcPct val="0"/>
              </a:spcAft>
              <a:defRPr sz="1200">
                <a:solidFill>
                  <a:schemeClr val="tx1"/>
                </a:solidFill>
                <a:latin typeface="Lucida Sans" pitchFamily="34" charset="0"/>
              </a:defRPr>
            </a:lvl7pPr>
            <a:lvl8pPr marL="3429000" indent="-228600" eaLnBrk="0" fontAlgn="base" hangingPunct="0">
              <a:spcBef>
                <a:spcPct val="0"/>
              </a:spcBef>
              <a:spcAft>
                <a:spcPct val="0"/>
              </a:spcAft>
              <a:defRPr sz="1200">
                <a:solidFill>
                  <a:schemeClr val="tx1"/>
                </a:solidFill>
                <a:latin typeface="Lucida Sans" pitchFamily="34" charset="0"/>
              </a:defRPr>
            </a:lvl8pPr>
            <a:lvl9pPr marL="3886200" indent="-228600" eaLnBrk="0" fontAlgn="base" hangingPunct="0">
              <a:spcBef>
                <a:spcPct val="0"/>
              </a:spcBef>
              <a:spcAft>
                <a:spcPct val="0"/>
              </a:spcAft>
              <a:defRPr sz="1200">
                <a:solidFill>
                  <a:schemeClr val="tx1"/>
                </a:solidFill>
                <a:latin typeface="Lucida Sans" pitchFamily="34" charset="0"/>
              </a:defRPr>
            </a:lvl9pPr>
          </a:lstStyle>
          <a:p>
            <a:pPr algn="ctr" eaLnBrk="1" hangingPunct="1">
              <a:defRPr/>
            </a:pPr>
            <a:r>
              <a:rPr lang="en-US" sz="1050" dirty="0">
                <a:latin typeface="Times New Roman" pitchFamily="18" charset="0"/>
                <a:cs typeface="Arial" charset="0"/>
              </a:rPr>
              <a:t>P.O. Box 940310</a:t>
            </a:r>
          </a:p>
          <a:p>
            <a:pPr algn="ctr" eaLnBrk="1" hangingPunct="1">
              <a:defRPr/>
            </a:pPr>
            <a:r>
              <a:rPr lang="en-US" sz="1050" dirty="0">
                <a:latin typeface="Times New Roman" pitchFamily="18" charset="0"/>
                <a:cs typeface="Arial" charset="0"/>
              </a:rPr>
              <a:t>Houston, TX 77094-7310</a:t>
            </a:r>
          </a:p>
          <a:p>
            <a:pPr algn="ctr" eaLnBrk="1" hangingPunct="1">
              <a:defRPr/>
            </a:pPr>
            <a:r>
              <a:rPr lang="en-US" sz="1050" dirty="0">
                <a:latin typeface="Times New Roman" pitchFamily="18" charset="0"/>
                <a:cs typeface="Arial" charset="0"/>
              </a:rPr>
              <a:t>Tax ID #501 c6.74 – 0802170</a:t>
            </a:r>
          </a:p>
          <a:p>
            <a:pPr algn="ctr" eaLnBrk="1" hangingPunct="1">
              <a:defRPr/>
            </a:pPr>
            <a:r>
              <a:rPr lang="en-US" sz="1050" dirty="0">
                <a:latin typeface="Times New Roman" pitchFamily="18" charset="0"/>
                <a:cs typeface="Arial" charset="0"/>
              </a:rPr>
              <a:t>www.oilscouts.com</a:t>
            </a:r>
          </a:p>
          <a:p>
            <a:pPr eaLnBrk="1" hangingPunct="1">
              <a:defRPr/>
            </a:pPr>
            <a:endParaRPr lang="en-US" sz="2400" dirty="0">
              <a:solidFill>
                <a:schemeClr val="accent2"/>
              </a:solidFill>
              <a:latin typeface="Times New Roman" pitchFamily="18" charset="0"/>
              <a:cs typeface="Arial" charset="0"/>
            </a:endParaRPr>
          </a:p>
        </p:txBody>
      </p:sp>
      <p:sp>
        <p:nvSpPr>
          <p:cNvPr id="50180" name="Rectangle 4"/>
          <p:cNvSpPr>
            <a:spLocks noChangeArrowheads="1"/>
          </p:cNvSpPr>
          <p:nvPr/>
        </p:nvSpPr>
        <p:spPr bwMode="auto">
          <a:xfrm>
            <a:off x="2620963" y="3257550"/>
            <a:ext cx="4054475"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algn="ctr" eaLnBrk="1" hangingPunct="1">
              <a:spcBef>
                <a:spcPct val="0"/>
              </a:spcBef>
              <a:buClrTx/>
              <a:buSzTx/>
              <a:buFontTx/>
              <a:buNone/>
            </a:pPr>
            <a:r>
              <a:rPr lang="en-US" altLang="en-US" sz="1400" b="1" i="1">
                <a:latin typeface="Times New Roman" panose="02020603050405020304" pitchFamily="18" charset="0"/>
              </a:rPr>
              <a:t>Motto:  How Deep Are You?</a:t>
            </a:r>
          </a:p>
        </p:txBody>
      </p:sp>
    </p:spTree>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image" Target="../media/image5.jpeg"/></Relationships>
</file>

<file path=ppt/theme/theme1.xml><?xml version="1.0" encoding="utf-8"?>
<a:theme xmlns:a="http://schemas.openxmlformats.org/drawingml/2006/main" name="Blank">
  <a:themeElements>
    <a:clrScheme name="Staoil">
      <a:dk1>
        <a:srgbClr val="333333"/>
      </a:dk1>
      <a:lt1>
        <a:srgbClr val="FFFFFF"/>
      </a:lt1>
      <a:dk2>
        <a:srgbClr val="333333"/>
      </a:dk2>
      <a:lt2>
        <a:srgbClr val="999999"/>
      </a:lt2>
      <a:accent1>
        <a:srgbClr val="CCCCCC"/>
      </a:accent1>
      <a:accent2>
        <a:srgbClr val="40537D"/>
      </a:accent2>
      <a:accent3>
        <a:srgbClr val="68E6FC"/>
      </a:accent3>
      <a:accent4>
        <a:srgbClr val="4A18A4"/>
      </a:accent4>
      <a:accent5>
        <a:srgbClr val="999999"/>
      </a:accent5>
      <a:accent6>
        <a:srgbClr val="333333"/>
      </a:accent6>
      <a:hlink>
        <a:srgbClr val="4A18A4"/>
      </a:hlink>
      <a:folHlink>
        <a:srgbClr val="68E6FC"/>
      </a:folHlink>
    </a:clrScheme>
    <a:fontScheme name="Statoil">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2700"/>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1">
          <a:schemeClr val="dk1"/>
        </a:lnRef>
        <a:fillRef idx="0">
          <a:schemeClr val="dk1"/>
        </a:fillRef>
        <a:effectRef idx="0">
          <a:schemeClr val="dk1"/>
        </a:effectRef>
        <a:fontRef idx="minor">
          <a:schemeClr val="tx1"/>
        </a:fontRef>
      </a:style>
    </a:lnDef>
    <a:txDef>
      <a:spPr>
        <a:noFill/>
      </a:spPr>
      <a:bodyPr wrap="none" rtlCol="0">
        <a:spAutoFit/>
      </a:bodyPr>
      <a:lstStyle>
        <a:defPPr>
          <a:defRPr dirty="0" err="1" smtClean="0">
            <a:latin typeface="Arial" pitchFamily="34" charset="0"/>
            <a:cs typeface="Arial" pitchFamily="34" charset="0"/>
          </a:defRPr>
        </a:defPPr>
      </a:lstStyle>
    </a:txDef>
  </a:objectDefaults>
  <a:extraClrSchemeLst>
    <a:extraClrScheme>
      <a:clrScheme name="2_blank 1">
        <a:dk1>
          <a:srgbClr val="333333"/>
        </a:dk1>
        <a:lt1>
          <a:srgbClr val="FFFFFF"/>
        </a:lt1>
        <a:dk2>
          <a:srgbClr val="333333"/>
        </a:dk2>
        <a:lt2>
          <a:srgbClr val="999999"/>
        </a:lt2>
        <a:accent1>
          <a:srgbClr val="CCCCCC"/>
        </a:accent1>
        <a:accent2>
          <a:srgbClr val="40537D"/>
        </a:accent2>
        <a:accent3>
          <a:srgbClr val="FFFFFF"/>
        </a:accent3>
        <a:accent4>
          <a:srgbClr val="2A2A2A"/>
        </a:accent4>
        <a:accent5>
          <a:srgbClr val="E2E2E2"/>
        </a:accent5>
        <a:accent6>
          <a:srgbClr val="394A71"/>
        </a:accent6>
        <a:hlink>
          <a:srgbClr val="4A18A4"/>
        </a:hlink>
        <a:folHlink>
          <a:srgbClr val="68E6F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APCcorp11_02">
  <a:themeElements>
    <a:clrScheme name="Anadarko02">
      <a:dk1>
        <a:srgbClr val="000000"/>
      </a:dk1>
      <a:lt1>
        <a:srgbClr val="FFFFFF"/>
      </a:lt1>
      <a:dk2>
        <a:srgbClr val="919191"/>
      </a:dk2>
      <a:lt2>
        <a:srgbClr val="E6E6E6"/>
      </a:lt2>
      <a:accent1>
        <a:srgbClr val="4EA73F"/>
      </a:accent1>
      <a:accent2>
        <a:srgbClr val="97E9FF"/>
      </a:accent2>
      <a:accent3>
        <a:srgbClr val="0081A4"/>
      </a:accent3>
      <a:accent4>
        <a:srgbClr val="FFEC00"/>
      </a:accent4>
      <a:accent5>
        <a:srgbClr val="FF9100"/>
      </a:accent5>
      <a:accent6>
        <a:srgbClr val="AF4F45"/>
      </a:accent6>
      <a:hlink>
        <a:srgbClr val="006825"/>
      </a:hlink>
      <a:folHlink>
        <a:srgbClr val="0070C0"/>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1"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1" u="none" strike="noStrike" cap="none" normalizeH="0" baseline="0" smtClean="0">
            <a:ln>
              <a:noFill/>
            </a:ln>
            <a:solidFill>
              <a:schemeClr val="tx1"/>
            </a:solidFill>
            <a:effectLst/>
            <a:latin typeface="Arial" pitchFamily="34" charset="0"/>
          </a:defRPr>
        </a:defPPr>
      </a:lstStyle>
    </a:lnDef>
  </a:objectDefaults>
  <a:extraClrSchemeLst>
    <a:extraClrScheme>
      <a:clrScheme name="2011 IR 1">
        <a:dk1>
          <a:srgbClr val="000000"/>
        </a:dk1>
        <a:lt1>
          <a:srgbClr val="FFFFFF"/>
        </a:lt1>
        <a:dk2>
          <a:srgbClr val="4D4D4D"/>
        </a:dk2>
        <a:lt2>
          <a:srgbClr val="F2F2F2"/>
        </a:lt2>
        <a:accent1>
          <a:srgbClr val="3AAFFF"/>
        </a:accent1>
        <a:accent2>
          <a:srgbClr val="FFEB53"/>
        </a:accent2>
        <a:accent3>
          <a:srgbClr val="FFFFFF"/>
        </a:accent3>
        <a:accent4>
          <a:srgbClr val="000000"/>
        </a:accent4>
        <a:accent5>
          <a:srgbClr val="AED4FF"/>
        </a:accent5>
        <a:accent6>
          <a:srgbClr val="E7D54A"/>
        </a:accent6>
        <a:hlink>
          <a:srgbClr val="CC0000"/>
        </a:hlink>
        <a:folHlink>
          <a:srgbClr val="B5E8F3"/>
        </a:folHlink>
      </a:clrScheme>
      <a:clrMap bg1="lt1" tx1="dk1" bg2="lt2" tx2="dk2" accent1="accent1" accent2="accent2" accent3="accent3" accent4="accent4" accent5="accent5" accent6="accent6" hlink="hlink" folHlink="folHlink"/>
    </a:extraClrScheme>
    <a:extraClrScheme>
      <a:clrScheme name="2011 IR 2">
        <a:dk1>
          <a:srgbClr val="000000"/>
        </a:dk1>
        <a:lt1>
          <a:srgbClr val="FFFFFF"/>
        </a:lt1>
        <a:dk2>
          <a:srgbClr val="4D4D4D"/>
        </a:dk2>
        <a:lt2>
          <a:srgbClr val="F2F2F2"/>
        </a:lt2>
        <a:accent1>
          <a:srgbClr val="3AAFFF"/>
        </a:accent1>
        <a:accent2>
          <a:srgbClr val="FFEB53"/>
        </a:accent2>
        <a:accent3>
          <a:srgbClr val="FFFFFF"/>
        </a:accent3>
        <a:accent4>
          <a:srgbClr val="000000"/>
        </a:accent4>
        <a:accent5>
          <a:srgbClr val="AED4FF"/>
        </a:accent5>
        <a:accent6>
          <a:srgbClr val="E7D54A"/>
        </a:accent6>
        <a:hlink>
          <a:srgbClr val="FF9933"/>
        </a:hlink>
        <a:folHlink>
          <a:srgbClr val="33CC33"/>
        </a:folHlink>
      </a:clrScheme>
      <a:clrMap bg1="lt1" tx1="dk1" bg2="lt2" tx2="dk2" accent1="accent1" accent2="accent2" accent3="accent3" accent4="accent4" accent5="accent5" accent6="accent6" hlink="hlink" folHlink="folHlink"/>
    </a:extraClrScheme>
    <a:extraClrScheme>
      <a:clrScheme name="2011 IR 3">
        <a:dk1>
          <a:srgbClr val="000000"/>
        </a:dk1>
        <a:lt1>
          <a:srgbClr val="FFFFFF"/>
        </a:lt1>
        <a:dk2>
          <a:srgbClr val="4D4D4D"/>
        </a:dk2>
        <a:lt2>
          <a:srgbClr val="F2F2F2"/>
        </a:lt2>
        <a:accent1>
          <a:srgbClr val="6DC4FF"/>
        </a:accent1>
        <a:accent2>
          <a:srgbClr val="FFEB53"/>
        </a:accent2>
        <a:accent3>
          <a:srgbClr val="FFFFFF"/>
        </a:accent3>
        <a:accent4>
          <a:srgbClr val="000000"/>
        </a:accent4>
        <a:accent5>
          <a:srgbClr val="BADEFF"/>
        </a:accent5>
        <a:accent6>
          <a:srgbClr val="E7D54A"/>
        </a:accent6>
        <a:hlink>
          <a:srgbClr val="FF6600"/>
        </a:hlink>
        <a:folHlink>
          <a:srgbClr val="00CC00"/>
        </a:folHlink>
      </a:clrScheme>
      <a:clrMap bg1="lt1" tx1="dk1" bg2="lt2" tx2="dk2" accent1="accent1" accent2="accent2" accent3="accent3" accent4="accent4" accent5="accent5" accent6="accent6" hlink="hlink" folHlink="folHlink"/>
    </a:extraClrScheme>
    <a:extraClrScheme>
      <a:clrScheme name="2011 IR 4">
        <a:dk1>
          <a:srgbClr val="000000"/>
        </a:dk1>
        <a:lt1>
          <a:srgbClr val="FFFFFF"/>
        </a:lt1>
        <a:dk2>
          <a:srgbClr val="4D4D4D"/>
        </a:dk2>
        <a:lt2>
          <a:srgbClr val="F2F2F2"/>
        </a:lt2>
        <a:accent1>
          <a:srgbClr val="60BAF7"/>
        </a:accent1>
        <a:accent2>
          <a:srgbClr val="F7E453"/>
        </a:accent2>
        <a:accent3>
          <a:srgbClr val="FFFFFF"/>
        </a:accent3>
        <a:accent4>
          <a:srgbClr val="000000"/>
        </a:accent4>
        <a:accent5>
          <a:srgbClr val="B6D9FA"/>
        </a:accent5>
        <a:accent6>
          <a:srgbClr val="E0CF4A"/>
        </a:accent6>
        <a:hlink>
          <a:srgbClr val="F76504"/>
        </a:hlink>
        <a:folHlink>
          <a:srgbClr val="8FCA50"/>
        </a:folHlink>
      </a:clrScheme>
      <a:clrMap bg1="lt1" tx1="dk1" bg2="lt2" tx2="dk2" accent1="accent1" accent2="accent2" accent3="accent3" accent4="accent4" accent5="accent5" accent6="accent6" hlink="hlink" folHlink="folHlink"/>
    </a:extraClrScheme>
    <a:extraClrScheme>
      <a:clrScheme name="2011 IR 5">
        <a:dk1>
          <a:srgbClr val="000000"/>
        </a:dk1>
        <a:lt1>
          <a:srgbClr val="FFFFFF"/>
        </a:lt1>
        <a:dk2>
          <a:srgbClr val="4D4D4D"/>
        </a:dk2>
        <a:lt2>
          <a:srgbClr val="F2F2F2"/>
        </a:lt2>
        <a:accent1>
          <a:srgbClr val="00C3C9"/>
        </a:accent1>
        <a:accent2>
          <a:srgbClr val="FFBB00"/>
        </a:accent2>
        <a:accent3>
          <a:srgbClr val="FFFFFF"/>
        </a:accent3>
        <a:accent4>
          <a:srgbClr val="000000"/>
        </a:accent4>
        <a:accent5>
          <a:srgbClr val="AADEE1"/>
        </a:accent5>
        <a:accent6>
          <a:srgbClr val="E7A900"/>
        </a:accent6>
        <a:hlink>
          <a:srgbClr val="FF5C00"/>
        </a:hlink>
        <a:folHlink>
          <a:srgbClr val="96D333"/>
        </a:folHlink>
      </a:clrScheme>
      <a:clrMap bg1="lt1" tx1="dk1" bg2="lt2" tx2="dk2" accent1="accent1" accent2="accent2" accent3="accent3" accent4="accent4" accent5="accent5" accent6="accent6" hlink="hlink" folHlink="folHlink"/>
    </a:extraClrScheme>
    <a:extraClrScheme>
      <a:clrScheme name="2011 IR 6">
        <a:dk1>
          <a:srgbClr val="000000"/>
        </a:dk1>
        <a:lt1>
          <a:srgbClr val="FFFFFF"/>
        </a:lt1>
        <a:dk2>
          <a:srgbClr val="4D4D4D"/>
        </a:dk2>
        <a:lt2>
          <a:srgbClr val="F2F2F2"/>
        </a:lt2>
        <a:accent1>
          <a:srgbClr val="00C3EB"/>
        </a:accent1>
        <a:accent2>
          <a:srgbClr val="FFBB00"/>
        </a:accent2>
        <a:accent3>
          <a:srgbClr val="FFFFFF"/>
        </a:accent3>
        <a:accent4>
          <a:srgbClr val="000000"/>
        </a:accent4>
        <a:accent5>
          <a:srgbClr val="AADEF3"/>
        </a:accent5>
        <a:accent6>
          <a:srgbClr val="E7A900"/>
        </a:accent6>
        <a:hlink>
          <a:srgbClr val="FF5C00"/>
        </a:hlink>
        <a:folHlink>
          <a:srgbClr val="96D333"/>
        </a:folHlink>
      </a:clrScheme>
      <a:clrMap bg1="lt1" tx1="dk1" bg2="lt2" tx2="dk2" accent1="accent1" accent2="accent2" accent3="accent3" accent4="accent4" accent5="accent5" accent6="accent6" hlink="hlink" folHlink="folHlink"/>
    </a:extraClrScheme>
    <a:extraClrScheme>
      <a:clrScheme name="2011 IR 7">
        <a:dk1>
          <a:srgbClr val="000000"/>
        </a:dk1>
        <a:lt1>
          <a:srgbClr val="FFFFFF"/>
        </a:lt1>
        <a:dk2>
          <a:srgbClr val="4D4D4D"/>
        </a:dk2>
        <a:lt2>
          <a:srgbClr val="F2F2F2"/>
        </a:lt2>
        <a:accent1>
          <a:srgbClr val="00C3EB"/>
        </a:accent1>
        <a:accent2>
          <a:srgbClr val="FFBB00"/>
        </a:accent2>
        <a:accent3>
          <a:srgbClr val="FFFFFF"/>
        </a:accent3>
        <a:accent4>
          <a:srgbClr val="000000"/>
        </a:accent4>
        <a:accent5>
          <a:srgbClr val="AADEF3"/>
        </a:accent5>
        <a:accent6>
          <a:srgbClr val="E7A900"/>
        </a:accent6>
        <a:hlink>
          <a:srgbClr val="FF5C00"/>
        </a:hlink>
        <a:folHlink>
          <a:srgbClr val="67D830"/>
        </a:folHlink>
      </a:clrScheme>
      <a:clrMap bg1="lt1" tx1="dk1" bg2="lt2" tx2="dk2" accent1="accent1" accent2="accent2" accent3="accent3" accent4="accent4" accent5="accent5" accent6="accent6" hlink="hlink" folHlink="folHlink"/>
    </a:extraClrScheme>
    <a:extraClrScheme>
      <a:clrScheme name="2011 IR 8">
        <a:dk1>
          <a:srgbClr val="000000"/>
        </a:dk1>
        <a:lt1>
          <a:srgbClr val="FFFFFF"/>
        </a:lt1>
        <a:dk2>
          <a:srgbClr val="4D4D4D"/>
        </a:dk2>
        <a:lt2>
          <a:srgbClr val="F2F2F2"/>
        </a:lt2>
        <a:accent1>
          <a:srgbClr val="47E0FF"/>
        </a:accent1>
        <a:accent2>
          <a:srgbClr val="FFBB00"/>
        </a:accent2>
        <a:accent3>
          <a:srgbClr val="FFFFFF"/>
        </a:accent3>
        <a:accent4>
          <a:srgbClr val="000000"/>
        </a:accent4>
        <a:accent5>
          <a:srgbClr val="B1EDFF"/>
        </a:accent5>
        <a:accent6>
          <a:srgbClr val="E7A900"/>
        </a:accent6>
        <a:hlink>
          <a:srgbClr val="FF5C00"/>
        </a:hlink>
        <a:folHlink>
          <a:srgbClr val="67D83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206</TotalTime>
  <Words>1431</Words>
  <Application>Microsoft Office PowerPoint</Application>
  <PresentationFormat>On-screen Show (4:3)</PresentationFormat>
  <Paragraphs>248</Paragraphs>
  <Slides>21</Slides>
  <Notes>18</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21</vt:i4>
      </vt:variant>
    </vt:vector>
  </HeadingPairs>
  <TitlesOfParts>
    <vt:vector size="34" baseType="lpstr">
      <vt:lpstr>Arial</vt:lpstr>
      <vt:lpstr>Georgia</vt:lpstr>
      <vt:lpstr>Wingdings 2</vt:lpstr>
      <vt:lpstr>Wingdings</vt:lpstr>
      <vt:lpstr>Calibri</vt:lpstr>
      <vt:lpstr>Tahoma</vt:lpstr>
      <vt:lpstr>Franklin Gothic Book</vt:lpstr>
      <vt:lpstr>Lucida Sans Unicode</vt:lpstr>
      <vt:lpstr>Lucida Sans</vt:lpstr>
      <vt:lpstr>Times New Roman</vt:lpstr>
      <vt:lpstr>Blank</vt:lpstr>
      <vt:lpstr>Civic</vt:lpstr>
      <vt:lpstr>APCcorp11_02</vt:lpstr>
      <vt:lpstr>What is a Scout???? </vt:lpstr>
      <vt:lpstr>PowerPoint Presentation</vt:lpstr>
      <vt:lpstr>History of Scouting</vt:lpstr>
      <vt:lpstr>FRANK LESLIE’S ILLUSTRATED NEWSPAPER   APRIL 4, 1885     </vt:lpstr>
      <vt:lpstr>Modern Scouting</vt:lpstr>
      <vt:lpstr>WHAT DOES A SCOUT DO?</vt:lpstr>
      <vt:lpstr>How Does One Become a Scout?</vt:lpstr>
      <vt:lpstr>The Art of Scouting</vt:lpstr>
      <vt:lpstr>PowerPoint Presentation</vt:lpstr>
      <vt:lpstr>HISTORY OF  IOSA</vt:lpstr>
      <vt:lpstr>FIRST ANNUAL CONVENTION NATIONAL OIL SCOUTS ASS’N OF AMERICA June 15-16, 1925</vt:lpstr>
      <vt:lpstr>HISTORY OF IOSA</vt:lpstr>
      <vt:lpstr>About us……</vt:lpstr>
      <vt:lpstr>Code of Ethics</vt:lpstr>
      <vt:lpstr>PowerPoint Presentation</vt:lpstr>
      <vt:lpstr>Scout Districts/Associations</vt:lpstr>
      <vt:lpstr>N. AMERICA SCOUT ASSOCIATIONS/FORUMS</vt:lpstr>
      <vt:lpstr>    International Forums</vt:lpstr>
      <vt:lpstr>International Forums</vt:lpstr>
      <vt:lpstr>PowerPoint Presentation</vt:lpstr>
      <vt:lpstr>Q &amp; A</vt:lpstr>
    </vt:vector>
  </TitlesOfParts>
  <Company>Statoil ASA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a Scout????</dc:title>
  <dc:creator>Karen M. Morales</dc:creator>
  <cp:lastModifiedBy>Norsworthy, Jeramy</cp:lastModifiedBy>
  <cp:revision>33</cp:revision>
  <cp:lastPrinted>2017-04-04T16:45:38Z</cp:lastPrinted>
  <dcterms:created xsi:type="dcterms:W3CDTF">2012-07-16T18:43:54Z</dcterms:created>
  <dcterms:modified xsi:type="dcterms:W3CDTF">2017-04-10T15:32:59Z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tatus">
    <vt:lpwstr>Draft</vt:lpwstr>
  </property>
  <property fmtid="{D5CDD505-2E9C-101B-9397-08002B2CF9AE}" pid="3" name="Security Classification">
    <vt:lpwstr>Internal</vt:lpwstr>
  </property>
  <property fmtid="{D5CDD505-2E9C-101B-9397-08002B2CF9AE}" pid="4" name="Author">
    <vt:lpwstr> </vt:lpwstr>
  </property>
  <property fmtid="{D5CDD505-2E9C-101B-9397-08002B2CF9AE}" pid="5" name="Created Date">
    <vt:lpwstr> </vt:lpwstr>
  </property>
  <property fmtid="{D5CDD505-2E9C-101B-9397-08002B2CF9AE}" pid="6" name="Document type">
    <vt:lpwstr>Presentation</vt:lpwstr>
  </property>
  <property fmtid="{D5CDD505-2E9C-101B-9397-08002B2CF9AE}" pid="7" name="Teamsite">
    <vt:bool>false</vt:bool>
  </property>
  <property fmtid="{D5CDD505-2E9C-101B-9397-08002B2CF9AE}" pid="8" name="Complete">
    <vt:lpwstr> </vt:lpwstr>
  </property>
  <property fmtid="{D5CDD505-2E9C-101B-9397-08002B2CF9AE}" pid="9" name="Edit">
    <vt:lpwstr> </vt:lpwstr>
  </property>
  <property fmtid="{D5CDD505-2E9C-101B-9397-08002B2CF9AE}" pid="10" name="TemplateParallel2010">
    <vt:bool>true</vt:bool>
  </property>
  <property fmtid="{D5CDD505-2E9C-101B-9397-08002B2CF9AE}" pid="11" name="TemplateColor">
    <vt:lpwstr>Grey</vt:lpwstr>
  </property>
  <property fmtid="{D5CDD505-2E9C-101B-9397-08002B2CF9AE}" pid="12" name="Pres Date">
    <vt:lpwstr>2012-07-16</vt:lpwstr>
  </property>
  <property fmtid="{D5CDD505-2E9C-101B-9397-08002B2CF9AE}" pid="13" name="Template">
    <vt:lpwstr>Statoil</vt:lpwstr>
  </property>
  <property fmtid="{D5CDD505-2E9C-101B-9397-08002B2CF9AE}" pid="14" name="filecustomeppt">
    <vt:lpwstr>True</vt:lpwstr>
  </property>
</Properties>
</file>